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83" r:id="rId5"/>
  </p:sldMasterIdLst>
  <p:notesMasterIdLst>
    <p:notesMasterId r:id="rId23"/>
  </p:notesMasterIdLst>
  <p:handoutMasterIdLst>
    <p:handoutMasterId r:id="rId24"/>
  </p:handoutMasterIdLst>
  <p:sldIdLst>
    <p:sldId id="319" r:id="rId6"/>
    <p:sldId id="317" r:id="rId7"/>
    <p:sldId id="341" r:id="rId8"/>
    <p:sldId id="358" r:id="rId9"/>
    <p:sldId id="342" r:id="rId10"/>
    <p:sldId id="359" r:id="rId11"/>
    <p:sldId id="360" r:id="rId12"/>
    <p:sldId id="361" r:id="rId13"/>
    <p:sldId id="362" r:id="rId14"/>
    <p:sldId id="369" r:id="rId15"/>
    <p:sldId id="348" r:id="rId16"/>
    <p:sldId id="363" r:id="rId17"/>
    <p:sldId id="349" r:id="rId18"/>
    <p:sldId id="366" r:id="rId19"/>
    <p:sldId id="367" r:id="rId20"/>
    <p:sldId id="357" r:id="rId21"/>
    <p:sldId id="273" r:id="rId22"/>
  </p:sldIdLst>
  <p:sldSz cx="12192000" cy="6858000"/>
  <p:notesSz cx="9144000" cy="6858000"/>
  <p:embeddedFontLst>
    <p:embeddedFont>
      <p:font typeface="Calibri" panose="020F0502020204030204" pitchFamily="34" charset="0"/>
      <p:regular r:id="rId25"/>
      <p:bold r:id="rId26"/>
      <p:italic r:id="rId27"/>
      <p:boldItalic r:id="rId28"/>
    </p:embeddedFont>
    <p:embeddedFont>
      <p:font typeface="Source Serif Pro" panose="02040603050405020204" pitchFamily="18" charset="0"/>
      <p:regular r:id="rId29"/>
      <p:bold r:id="rId30"/>
      <p:italic r:id="rId31"/>
      <p:boldItalic r:id="rId32"/>
    </p:embeddedFont>
    <p:embeddedFont>
      <p:font typeface="Source Serif Pro Black" panose="02040903050405020204" pitchFamily="18" charset="0"/>
      <p:bold r:id="rId33"/>
      <p:boldItalic r:id="rId34"/>
    </p:embeddedFont>
    <p:embeddedFont>
      <p:font typeface="Source Serif Pro SemiBold" panose="02040703050405020204" pitchFamily="18"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Slides" id="{2627BBA7-DFD3-4A22-A986-3D9703599D75}">
          <p14:sldIdLst>
            <p14:sldId id="319"/>
            <p14:sldId id="317"/>
          </p14:sldIdLst>
        </p14:section>
        <p14:section name="Content Slides" id="{97F12C29-CF1A-48DB-B352-BE0E8A69C26A}">
          <p14:sldIdLst>
            <p14:sldId id="341"/>
            <p14:sldId id="358"/>
            <p14:sldId id="342"/>
            <p14:sldId id="359"/>
            <p14:sldId id="360"/>
            <p14:sldId id="361"/>
            <p14:sldId id="362"/>
            <p14:sldId id="369"/>
            <p14:sldId id="348"/>
            <p14:sldId id="363"/>
            <p14:sldId id="349"/>
            <p14:sldId id="366"/>
            <p14:sldId id="367"/>
            <p14:sldId id="357"/>
          </p14:sldIdLst>
        </p14:section>
        <p14:section name="Transition &amp; End Slides" id="{7646D77C-D1D8-4977-AAC2-1938093B6D71}">
          <p14:sldIdLst>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299"/>
    <a:srgbClr val="0ED882"/>
    <a:srgbClr val="F76466"/>
    <a:srgbClr val="0B4A5D"/>
    <a:srgbClr val="2C2C2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C3154-46C0-4508-8B15-580DBFF0230B}" v="8" dt="2023-02-08T14:13:34.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2" autoAdjust="0"/>
    <p:restoredTop sz="86395" autoAdjust="0"/>
  </p:normalViewPr>
  <p:slideViewPr>
    <p:cSldViewPr snapToGrid="0" snapToObjects="1">
      <p:cViewPr varScale="1">
        <p:scale>
          <a:sx n="78" d="100"/>
          <a:sy n="78" d="100"/>
        </p:scale>
        <p:origin x="225" y="36"/>
      </p:cViewPr>
      <p:guideLst/>
    </p:cSldViewPr>
  </p:slideViewPr>
  <p:outlineViewPr>
    <p:cViewPr>
      <p:scale>
        <a:sx n="33" d="100"/>
        <a:sy n="33" d="100"/>
      </p:scale>
      <p:origin x="0" y="-20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61" d="100"/>
          <a:sy n="161" d="100"/>
        </p:scale>
        <p:origin x="10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Bauer" userId="a8160b5e-1d3d-426c-99c8-103575026ccc" providerId="ADAL" clId="{194F6ACE-4A81-40F5-B516-E1C207B02C39}"/>
    <pc:docChg chg="undo redo custSel addSld delSld modSld sldOrd modMainMaster delSection modSection">
      <pc:chgData name="Brandy Bauer" userId="a8160b5e-1d3d-426c-99c8-103575026ccc" providerId="ADAL" clId="{194F6ACE-4A81-40F5-B516-E1C207B02C39}" dt="2021-02-17T14:29:48.932" v="1309" actId="1076"/>
      <pc:docMkLst>
        <pc:docMk/>
      </pc:docMkLst>
      <pc:sldChg chg="addSp delSp modSp mod">
        <pc:chgData name="Brandy Bauer" userId="a8160b5e-1d3d-426c-99c8-103575026ccc" providerId="ADAL" clId="{194F6ACE-4A81-40F5-B516-E1C207B02C39}" dt="2021-02-09T18:13:21.476" v="929" actId="403"/>
        <pc:sldMkLst>
          <pc:docMk/>
          <pc:sldMk cId="546249770" sldId="259"/>
        </pc:sldMkLst>
        <pc:spChg chg="add del mod">
          <ac:chgData name="Brandy Bauer" userId="a8160b5e-1d3d-426c-99c8-103575026ccc" providerId="ADAL" clId="{194F6ACE-4A81-40F5-B516-E1C207B02C39}" dt="2021-02-09T16:45:36.217" v="71" actId="478"/>
          <ac:spMkLst>
            <pc:docMk/>
            <pc:sldMk cId="546249770" sldId="259"/>
            <ac:spMk id="3" creationId="{D822FEFA-FD4D-462F-B79E-EB8CDADD002C}"/>
          </ac:spMkLst>
        </pc:spChg>
        <pc:spChg chg="del">
          <ac:chgData name="Brandy Bauer" userId="a8160b5e-1d3d-426c-99c8-103575026ccc" providerId="ADAL" clId="{194F6ACE-4A81-40F5-B516-E1C207B02C39}" dt="2021-02-09T16:45:30.850" v="70" actId="478"/>
          <ac:spMkLst>
            <pc:docMk/>
            <pc:sldMk cId="546249770" sldId="259"/>
            <ac:spMk id="4" creationId="{CA1BC3DD-06F8-49DB-8AAC-325180850FF6}"/>
          </ac:spMkLst>
        </pc:spChg>
        <pc:graphicFrameChg chg="mod modGraphic">
          <ac:chgData name="Brandy Bauer" userId="a8160b5e-1d3d-426c-99c8-103575026ccc" providerId="ADAL" clId="{194F6ACE-4A81-40F5-B516-E1C207B02C39}" dt="2021-02-09T18:13:21.476" v="929" actId="403"/>
          <ac:graphicFrameMkLst>
            <pc:docMk/>
            <pc:sldMk cId="546249770" sldId="259"/>
            <ac:graphicFrameMk id="26" creationId="{FD204646-3C3B-D342-8507-A039B6837E18}"/>
          </ac:graphicFrameMkLst>
        </pc:graphicFrameChg>
      </pc:sldChg>
      <pc:sldChg chg="addSp delSp modSp mod">
        <pc:chgData name="Brandy Bauer" userId="a8160b5e-1d3d-426c-99c8-103575026ccc" providerId="ADAL" clId="{194F6ACE-4A81-40F5-B516-E1C207B02C39}" dt="2021-02-09T18:12:22.355" v="917" actId="1076"/>
        <pc:sldMkLst>
          <pc:docMk/>
          <pc:sldMk cId="345405534" sldId="273"/>
        </pc:sldMkLst>
        <pc:spChg chg="del">
          <ac:chgData name="Brandy Bauer" userId="a8160b5e-1d3d-426c-99c8-103575026ccc" providerId="ADAL" clId="{194F6ACE-4A81-40F5-B516-E1C207B02C39}" dt="2021-02-09T18:12:15.014" v="915" actId="478"/>
          <ac:spMkLst>
            <pc:docMk/>
            <pc:sldMk cId="345405534" sldId="273"/>
            <ac:spMk id="3" creationId="{F8D258EE-B60B-E149-AF42-B11782FB53EC}"/>
          </ac:spMkLst>
        </pc:spChg>
        <pc:spChg chg="del">
          <ac:chgData name="Brandy Bauer" userId="a8160b5e-1d3d-426c-99c8-103575026ccc" providerId="ADAL" clId="{194F6ACE-4A81-40F5-B516-E1C207B02C39}" dt="2021-02-09T18:12:05.241" v="911" actId="478"/>
          <ac:spMkLst>
            <pc:docMk/>
            <pc:sldMk cId="345405534" sldId="273"/>
            <ac:spMk id="4" creationId="{352E67A8-B61E-9D49-88BF-972D6828DC7D}"/>
          </ac:spMkLst>
        </pc:spChg>
        <pc:spChg chg="add del mod">
          <ac:chgData name="Brandy Bauer" userId="a8160b5e-1d3d-426c-99c8-103575026ccc" providerId="ADAL" clId="{194F6ACE-4A81-40F5-B516-E1C207B02C39}" dt="2021-02-09T18:11:57.136" v="906" actId="478"/>
          <ac:spMkLst>
            <pc:docMk/>
            <pc:sldMk cId="345405534" sldId="273"/>
            <ac:spMk id="5" creationId="{D2322DFE-866A-4AB3-B908-0230DC00AA13}"/>
          </ac:spMkLst>
        </pc:spChg>
        <pc:spChg chg="del">
          <ac:chgData name="Brandy Bauer" userId="a8160b5e-1d3d-426c-99c8-103575026ccc" providerId="ADAL" clId="{194F6ACE-4A81-40F5-B516-E1C207B02C39}" dt="2021-02-09T18:12:08.767" v="913" actId="478"/>
          <ac:spMkLst>
            <pc:docMk/>
            <pc:sldMk cId="345405534" sldId="273"/>
            <ac:spMk id="6" creationId="{8CA7F830-AB08-2245-988F-0A360416C8DD}"/>
          </ac:spMkLst>
        </pc:spChg>
        <pc:spChg chg="del">
          <ac:chgData name="Brandy Bauer" userId="a8160b5e-1d3d-426c-99c8-103575026ccc" providerId="ADAL" clId="{194F6ACE-4A81-40F5-B516-E1C207B02C39}" dt="2021-02-09T18:11:59.010" v="907" actId="478"/>
          <ac:spMkLst>
            <pc:docMk/>
            <pc:sldMk cId="345405534" sldId="273"/>
            <ac:spMk id="7" creationId="{38E6AA77-34A8-9840-84EA-C0EAD12C8318}"/>
          </ac:spMkLst>
        </pc:spChg>
        <pc:spChg chg="del">
          <ac:chgData name="Brandy Bauer" userId="a8160b5e-1d3d-426c-99c8-103575026ccc" providerId="ADAL" clId="{194F6ACE-4A81-40F5-B516-E1C207B02C39}" dt="2021-02-09T18:12:01.501" v="909" actId="478"/>
          <ac:spMkLst>
            <pc:docMk/>
            <pc:sldMk cId="345405534" sldId="273"/>
            <ac:spMk id="8" creationId="{87D515D1-DA78-1E41-87B4-36F1196148CC}"/>
          </ac:spMkLst>
        </pc:spChg>
        <pc:spChg chg="del">
          <ac:chgData name="Brandy Bauer" userId="a8160b5e-1d3d-426c-99c8-103575026ccc" providerId="ADAL" clId="{194F6ACE-4A81-40F5-B516-E1C207B02C39}" dt="2021-02-09T18:11:55.648" v="905" actId="478"/>
          <ac:spMkLst>
            <pc:docMk/>
            <pc:sldMk cId="345405534" sldId="273"/>
            <ac:spMk id="9" creationId="{D39AB7B2-01B3-F04E-A022-214767B60A1F}"/>
          </ac:spMkLst>
        </pc:spChg>
        <pc:spChg chg="add del mod">
          <ac:chgData name="Brandy Bauer" userId="a8160b5e-1d3d-426c-99c8-103575026ccc" providerId="ADAL" clId="{194F6ACE-4A81-40F5-B516-E1C207B02C39}" dt="2021-02-09T18:12:00.129" v="908" actId="478"/>
          <ac:spMkLst>
            <pc:docMk/>
            <pc:sldMk cId="345405534" sldId="273"/>
            <ac:spMk id="11" creationId="{955F903E-5BC5-4C14-8A38-AE83CB4AFCD2}"/>
          </ac:spMkLst>
        </pc:spChg>
        <pc:spChg chg="add del mod">
          <ac:chgData name="Brandy Bauer" userId="a8160b5e-1d3d-426c-99c8-103575026ccc" providerId="ADAL" clId="{194F6ACE-4A81-40F5-B516-E1C207B02C39}" dt="2021-02-09T18:12:03.299" v="910" actId="478"/>
          <ac:spMkLst>
            <pc:docMk/>
            <pc:sldMk cId="345405534" sldId="273"/>
            <ac:spMk id="13" creationId="{8FFDFAB6-7293-4921-B758-C218D4E89395}"/>
          </ac:spMkLst>
        </pc:spChg>
        <pc:spChg chg="add del mod">
          <ac:chgData name="Brandy Bauer" userId="a8160b5e-1d3d-426c-99c8-103575026ccc" providerId="ADAL" clId="{194F6ACE-4A81-40F5-B516-E1C207B02C39}" dt="2021-02-09T18:12:07.110" v="912" actId="478"/>
          <ac:spMkLst>
            <pc:docMk/>
            <pc:sldMk cId="345405534" sldId="273"/>
            <ac:spMk id="15" creationId="{8D9AD3A7-4FF4-4B5E-81AC-B54D7BC44DEA}"/>
          </ac:spMkLst>
        </pc:spChg>
        <pc:spChg chg="add del mod">
          <ac:chgData name="Brandy Bauer" userId="a8160b5e-1d3d-426c-99c8-103575026ccc" providerId="ADAL" clId="{194F6ACE-4A81-40F5-B516-E1C207B02C39}" dt="2021-02-09T18:12:12.592" v="914" actId="478"/>
          <ac:spMkLst>
            <pc:docMk/>
            <pc:sldMk cId="345405534" sldId="273"/>
            <ac:spMk id="17" creationId="{6C5B8DCF-1004-437A-BBDC-FDE28B4FE5C3}"/>
          </ac:spMkLst>
        </pc:spChg>
        <pc:spChg chg="mod">
          <ac:chgData name="Brandy Bauer" userId="a8160b5e-1d3d-426c-99c8-103575026ccc" providerId="ADAL" clId="{194F6ACE-4A81-40F5-B516-E1C207B02C39}" dt="2021-02-09T18:12:22.355" v="917" actId="1076"/>
          <ac:spMkLst>
            <pc:docMk/>
            <pc:sldMk cId="345405534" sldId="273"/>
            <ac:spMk id="18" creationId="{5E27E0EB-74E1-3645-872A-FEAA40E957AE}"/>
          </ac:spMkLst>
        </pc:spChg>
        <pc:spChg chg="mod">
          <ac:chgData name="Brandy Bauer" userId="a8160b5e-1d3d-426c-99c8-103575026ccc" providerId="ADAL" clId="{194F6ACE-4A81-40F5-B516-E1C207B02C39}" dt="2021-02-09T18:12:18.075" v="916" actId="14100"/>
          <ac:spMkLst>
            <pc:docMk/>
            <pc:sldMk cId="345405534" sldId="273"/>
            <ac:spMk id="19" creationId="{FCCC6938-9BD0-F04D-A485-3188C4FE8563}"/>
          </ac:spMkLst>
        </pc:spChg>
      </pc:sldChg>
      <pc:sldChg chg="del">
        <pc:chgData name="Brandy Bauer" userId="a8160b5e-1d3d-426c-99c8-103575026ccc" providerId="ADAL" clId="{194F6ACE-4A81-40F5-B516-E1C207B02C39}" dt="2021-02-09T17:54:38.428" v="352" actId="47"/>
        <pc:sldMkLst>
          <pc:docMk/>
          <pc:sldMk cId="198217687" sldId="274"/>
        </pc:sldMkLst>
      </pc:sldChg>
      <pc:sldChg chg="addSp delSp modSp del mod">
        <pc:chgData name="Brandy Bauer" userId="a8160b5e-1d3d-426c-99c8-103575026ccc" providerId="ADAL" clId="{194F6ACE-4A81-40F5-B516-E1C207B02C39}" dt="2021-02-09T16:47:38.992" v="157" actId="2696"/>
        <pc:sldMkLst>
          <pc:docMk/>
          <pc:sldMk cId="2237674336" sldId="278"/>
        </pc:sldMkLst>
        <pc:spChg chg="add mod">
          <ac:chgData name="Brandy Bauer" userId="a8160b5e-1d3d-426c-99c8-103575026ccc" providerId="ADAL" clId="{194F6ACE-4A81-40F5-B516-E1C207B02C39}" dt="2021-02-09T16:46:34.677" v="145" actId="478"/>
          <ac:spMkLst>
            <pc:docMk/>
            <pc:sldMk cId="2237674336" sldId="278"/>
            <ac:spMk id="3" creationId="{08897645-4780-4B59-8CE7-2126553D8549}"/>
          </ac:spMkLst>
        </pc:spChg>
        <pc:spChg chg="mod">
          <ac:chgData name="Brandy Bauer" userId="a8160b5e-1d3d-426c-99c8-103575026ccc" providerId="ADAL" clId="{194F6ACE-4A81-40F5-B516-E1C207B02C39}" dt="2021-02-09T16:46:27.456" v="144" actId="20577"/>
          <ac:spMkLst>
            <pc:docMk/>
            <pc:sldMk cId="2237674336" sldId="278"/>
            <ac:spMk id="27" creationId="{D8722476-08EC-4C4E-8FD9-7BDB420030BC}"/>
          </ac:spMkLst>
        </pc:spChg>
        <pc:picChg chg="add mod">
          <ac:chgData name="Brandy Bauer" userId="a8160b5e-1d3d-426c-99c8-103575026ccc" providerId="ADAL" clId="{194F6ACE-4A81-40F5-B516-E1C207B02C39}" dt="2021-02-09T16:46:51.852" v="149" actId="1076"/>
          <ac:picMkLst>
            <pc:docMk/>
            <pc:sldMk cId="2237674336" sldId="278"/>
            <ac:picMk id="8" creationId="{59819F85-9F49-4179-87F9-BEC04D66F1FD}"/>
          </ac:picMkLst>
        </pc:picChg>
        <pc:picChg chg="del">
          <ac:chgData name="Brandy Bauer" userId="a8160b5e-1d3d-426c-99c8-103575026ccc" providerId="ADAL" clId="{194F6ACE-4A81-40F5-B516-E1C207B02C39}" dt="2021-02-09T16:46:34.677" v="145" actId="478"/>
          <ac:picMkLst>
            <pc:docMk/>
            <pc:sldMk cId="2237674336" sldId="278"/>
            <ac:picMk id="10" creationId="{5999985E-5FE7-5D4E-83DE-B57200F3320F}"/>
          </ac:picMkLst>
        </pc:picChg>
      </pc:sldChg>
      <pc:sldChg chg="del">
        <pc:chgData name="Brandy Bauer" userId="a8160b5e-1d3d-426c-99c8-103575026ccc" providerId="ADAL" clId="{194F6ACE-4A81-40F5-B516-E1C207B02C39}" dt="2021-02-09T16:46:04.264" v="119" actId="47"/>
        <pc:sldMkLst>
          <pc:docMk/>
          <pc:sldMk cId="2980880155" sldId="282"/>
        </pc:sldMkLst>
      </pc:sldChg>
      <pc:sldChg chg="modSp mod">
        <pc:chgData name="Brandy Bauer" userId="a8160b5e-1d3d-426c-99c8-103575026ccc" providerId="ADAL" clId="{194F6ACE-4A81-40F5-B516-E1C207B02C39}" dt="2021-02-09T16:44:30.084" v="37" actId="20577"/>
        <pc:sldMkLst>
          <pc:docMk/>
          <pc:sldMk cId="1314971921" sldId="287"/>
        </pc:sldMkLst>
        <pc:spChg chg="mod">
          <ac:chgData name="Brandy Bauer" userId="a8160b5e-1d3d-426c-99c8-103575026ccc" providerId="ADAL" clId="{194F6ACE-4A81-40F5-B516-E1C207B02C39}" dt="2021-02-09T16:44:30.084" v="37" actId="20577"/>
          <ac:spMkLst>
            <pc:docMk/>
            <pc:sldMk cId="1314971921" sldId="287"/>
            <ac:spMk id="3" creationId="{33D88230-6587-439D-A19A-21A7A788CD60}"/>
          </ac:spMkLst>
        </pc:spChg>
      </pc:sldChg>
      <pc:sldChg chg="addSp delSp modSp mod modAnim">
        <pc:chgData name="Brandy Bauer" userId="a8160b5e-1d3d-426c-99c8-103575026ccc" providerId="ADAL" clId="{194F6ACE-4A81-40F5-B516-E1C207B02C39}" dt="2021-02-09T18:51:15.930" v="1100"/>
        <pc:sldMkLst>
          <pc:docMk/>
          <pc:sldMk cId="2181800163" sldId="288"/>
        </pc:sldMkLst>
        <pc:spChg chg="mod">
          <ac:chgData name="Brandy Bauer" userId="a8160b5e-1d3d-426c-99c8-103575026ccc" providerId="ADAL" clId="{194F6ACE-4A81-40F5-B516-E1C207B02C39}" dt="2021-02-09T16:47:07.957" v="152" actId="20577"/>
          <ac:spMkLst>
            <pc:docMk/>
            <pc:sldMk cId="2181800163" sldId="288"/>
            <ac:spMk id="3" creationId="{99521880-FE5C-FC42-BC6B-8EDE63533281}"/>
          </ac:spMkLst>
        </pc:spChg>
        <pc:spChg chg="mod">
          <ac:chgData name="Brandy Bauer" userId="a8160b5e-1d3d-426c-99c8-103575026ccc" providerId="ADAL" clId="{194F6ACE-4A81-40F5-B516-E1C207B02C39}" dt="2021-02-09T18:13:56.231" v="936" actId="14100"/>
          <ac:spMkLst>
            <pc:docMk/>
            <pc:sldMk cId="2181800163" sldId="288"/>
            <ac:spMk id="4" creationId="{F7E43B4D-968C-A84E-A298-7DB89B0D9BAF}"/>
          </ac:spMkLst>
        </pc:spChg>
        <pc:spChg chg="del">
          <ac:chgData name="Brandy Bauer" userId="a8160b5e-1d3d-426c-99c8-103575026ccc" providerId="ADAL" clId="{194F6ACE-4A81-40F5-B516-E1C207B02C39}" dt="2021-02-09T16:46:58.491" v="150"/>
          <ac:spMkLst>
            <pc:docMk/>
            <pc:sldMk cId="2181800163" sldId="288"/>
            <ac:spMk id="5" creationId="{68D9CD93-58FF-A84C-B0AB-5B49D60ED718}"/>
          </ac:spMkLst>
        </pc:spChg>
        <pc:picChg chg="add mod">
          <ac:chgData name="Brandy Bauer" userId="a8160b5e-1d3d-426c-99c8-103575026ccc" providerId="ADAL" clId="{194F6ACE-4A81-40F5-B516-E1C207B02C39}" dt="2021-02-09T16:48:10.520" v="164" actId="1076"/>
          <ac:picMkLst>
            <pc:docMk/>
            <pc:sldMk cId="2181800163" sldId="288"/>
            <ac:picMk id="6" creationId="{7EC3957E-3C51-43BE-BFE5-A9A7210CFAED}"/>
          </ac:picMkLst>
        </pc:picChg>
      </pc:sldChg>
      <pc:sldChg chg="del">
        <pc:chgData name="Brandy Bauer" userId="a8160b5e-1d3d-426c-99c8-103575026ccc" providerId="ADAL" clId="{194F6ACE-4A81-40F5-B516-E1C207B02C39}" dt="2021-02-09T16:53:20.580" v="245" actId="47"/>
        <pc:sldMkLst>
          <pc:docMk/>
          <pc:sldMk cId="1999792695" sldId="293"/>
        </pc:sldMkLst>
      </pc:sldChg>
      <pc:sldChg chg="del">
        <pc:chgData name="Brandy Bauer" userId="a8160b5e-1d3d-426c-99c8-103575026ccc" providerId="ADAL" clId="{194F6ACE-4A81-40F5-B516-E1C207B02C39}" dt="2021-02-09T18:08:51.062" v="732" actId="47"/>
        <pc:sldMkLst>
          <pc:docMk/>
          <pc:sldMk cId="641593192" sldId="295"/>
        </pc:sldMkLst>
      </pc:sldChg>
      <pc:sldChg chg="del">
        <pc:chgData name="Brandy Bauer" userId="a8160b5e-1d3d-426c-99c8-103575026ccc" providerId="ADAL" clId="{194F6ACE-4A81-40F5-B516-E1C207B02C39}" dt="2021-02-09T16:53:15.848" v="244" actId="47"/>
        <pc:sldMkLst>
          <pc:docMk/>
          <pc:sldMk cId="3018574996" sldId="296"/>
        </pc:sldMkLst>
      </pc:sldChg>
      <pc:sldChg chg="del">
        <pc:chgData name="Brandy Bauer" userId="a8160b5e-1d3d-426c-99c8-103575026ccc" providerId="ADAL" clId="{194F6ACE-4A81-40F5-B516-E1C207B02C39}" dt="2021-02-09T16:53:20.580" v="245" actId="47"/>
        <pc:sldMkLst>
          <pc:docMk/>
          <pc:sldMk cId="900302094" sldId="301"/>
        </pc:sldMkLst>
      </pc:sldChg>
      <pc:sldChg chg="del">
        <pc:chgData name="Brandy Bauer" userId="a8160b5e-1d3d-426c-99c8-103575026ccc" providerId="ADAL" clId="{194F6ACE-4A81-40F5-B516-E1C207B02C39}" dt="2021-02-09T17:54:29.016" v="349" actId="47"/>
        <pc:sldMkLst>
          <pc:docMk/>
          <pc:sldMk cId="4023312656" sldId="302"/>
        </pc:sldMkLst>
      </pc:sldChg>
      <pc:sldChg chg="del">
        <pc:chgData name="Brandy Bauer" userId="a8160b5e-1d3d-426c-99c8-103575026ccc" providerId="ADAL" clId="{194F6ACE-4A81-40F5-B516-E1C207B02C39}" dt="2021-02-09T17:54:25.705" v="347" actId="47"/>
        <pc:sldMkLst>
          <pc:docMk/>
          <pc:sldMk cId="2483535653" sldId="303"/>
        </pc:sldMkLst>
      </pc:sldChg>
      <pc:sldChg chg="del">
        <pc:chgData name="Brandy Bauer" userId="a8160b5e-1d3d-426c-99c8-103575026ccc" providerId="ADAL" clId="{194F6ACE-4A81-40F5-B516-E1C207B02C39}" dt="2021-02-09T17:54:27.558" v="348" actId="47"/>
        <pc:sldMkLst>
          <pc:docMk/>
          <pc:sldMk cId="3026307970" sldId="304"/>
        </pc:sldMkLst>
      </pc:sldChg>
      <pc:sldChg chg="del">
        <pc:chgData name="Brandy Bauer" userId="a8160b5e-1d3d-426c-99c8-103575026ccc" providerId="ADAL" clId="{194F6ACE-4A81-40F5-B516-E1C207B02C39}" dt="2021-02-09T17:54:32.842" v="350" actId="47"/>
        <pc:sldMkLst>
          <pc:docMk/>
          <pc:sldMk cId="151628249" sldId="306"/>
        </pc:sldMkLst>
      </pc:sldChg>
      <pc:sldChg chg="del">
        <pc:chgData name="Brandy Bauer" userId="a8160b5e-1d3d-426c-99c8-103575026ccc" providerId="ADAL" clId="{194F6ACE-4A81-40F5-B516-E1C207B02C39}" dt="2021-02-09T18:08:48.910" v="731" actId="47"/>
        <pc:sldMkLst>
          <pc:docMk/>
          <pc:sldMk cId="1643882030" sldId="308"/>
        </pc:sldMkLst>
      </pc:sldChg>
      <pc:sldChg chg="del">
        <pc:chgData name="Brandy Bauer" userId="a8160b5e-1d3d-426c-99c8-103575026ccc" providerId="ADAL" clId="{194F6ACE-4A81-40F5-B516-E1C207B02C39}" dt="2021-02-09T16:53:15.848" v="244" actId="47"/>
        <pc:sldMkLst>
          <pc:docMk/>
          <pc:sldMk cId="2695661709" sldId="310"/>
        </pc:sldMkLst>
      </pc:sldChg>
      <pc:sldChg chg="del">
        <pc:chgData name="Brandy Bauer" userId="a8160b5e-1d3d-426c-99c8-103575026ccc" providerId="ADAL" clId="{194F6ACE-4A81-40F5-B516-E1C207B02C39}" dt="2021-02-09T16:53:20.630" v="246" actId="47"/>
        <pc:sldMkLst>
          <pc:docMk/>
          <pc:sldMk cId="1124483121" sldId="311"/>
        </pc:sldMkLst>
      </pc:sldChg>
      <pc:sldChg chg="del">
        <pc:chgData name="Brandy Bauer" userId="a8160b5e-1d3d-426c-99c8-103575026ccc" providerId="ADAL" clId="{194F6ACE-4A81-40F5-B516-E1C207B02C39}" dt="2021-02-09T17:54:36.168" v="351" actId="47"/>
        <pc:sldMkLst>
          <pc:docMk/>
          <pc:sldMk cId="3563113582" sldId="312"/>
        </pc:sldMkLst>
      </pc:sldChg>
      <pc:sldChg chg="del">
        <pc:chgData name="Brandy Bauer" userId="a8160b5e-1d3d-426c-99c8-103575026ccc" providerId="ADAL" clId="{194F6ACE-4A81-40F5-B516-E1C207B02C39}" dt="2021-02-09T17:54:42.868" v="353" actId="47"/>
        <pc:sldMkLst>
          <pc:docMk/>
          <pc:sldMk cId="2069568001" sldId="314"/>
        </pc:sldMkLst>
      </pc:sldChg>
      <pc:sldChg chg="delSp modSp del mod">
        <pc:chgData name="Brandy Bauer" userId="a8160b5e-1d3d-426c-99c8-103575026ccc" providerId="ADAL" clId="{194F6ACE-4A81-40F5-B516-E1C207B02C39}" dt="2021-02-09T18:53:03.022" v="1105" actId="2696"/>
        <pc:sldMkLst>
          <pc:docMk/>
          <pc:sldMk cId="1670622196" sldId="315"/>
        </pc:sldMkLst>
        <pc:spChg chg="del">
          <ac:chgData name="Brandy Bauer" userId="a8160b5e-1d3d-426c-99c8-103575026ccc" providerId="ADAL" clId="{194F6ACE-4A81-40F5-B516-E1C207B02C39}" dt="2021-02-09T16:49:46.263" v="201" actId="478"/>
          <ac:spMkLst>
            <pc:docMk/>
            <pc:sldMk cId="1670622196" sldId="315"/>
            <ac:spMk id="2" creationId="{E21A6ADB-C89E-449D-AAB5-A77D39B73E8F}"/>
          </ac:spMkLst>
        </pc:spChg>
        <pc:spChg chg="mod">
          <ac:chgData name="Brandy Bauer" userId="a8160b5e-1d3d-426c-99c8-103575026ccc" providerId="ADAL" clId="{194F6ACE-4A81-40F5-B516-E1C207B02C39}" dt="2021-02-09T18:14:51.791" v="943" actId="1076"/>
          <ac:spMkLst>
            <pc:docMk/>
            <pc:sldMk cId="1670622196" sldId="315"/>
            <ac:spMk id="3" creationId="{2165EB23-BD9F-412C-9F97-216F1431619B}"/>
          </ac:spMkLst>
        </pc:spChg>
        <pc:spChg chg="mod">
          <ac:chgData name="Brandy Bauer" userId="a8160b5e-1d3d-426c-99c8-103575026ccc" providerId="ADAL" clId="{194F6ACE-4A81-40F5-B516-E1C207B02C39}" dt="2021-02-09T18:14:31.861" v="938" actId="14100"/>
          <ac:spMkLst>
            <pc:docMk/>
            <pc:sldMk cId="1670622196" sldId="315"/>
            <ac:spMk id="4" creationId="{36A72DC7-D9B5-40EF-8427-9937220D70B4}"/>
          </ac:spMkLst>
        </pc:spChg>
      </pc:sldChg>
      <pc:sldChg chg="del">
        <pc:chgData name="Brandy Bauer" userId="a8160b5e-1d3d-426c-99c8-103575026ccc" providerId="ADAL" clId="{194F6ACE-4A81-40F5-B516-E1C207B02C39}" dt="2021-02-09T16:47:32.873" v="156" actId="2696"/>
        <pc:sldMkLst>
          <pc:docMk/>
          <pc:sldMk cId="3086582612" sldId="316"/>
        </pc:sldMkLst>
      </pc:sldChg>
      <pc:sldChg chg="add del">
        <pc:chgData name="Brandy Bauer" userId="a8160b5e-1d3d-426c-99c8-103575026ccc" providerId="ADAL" clId="{194F6ACE-4A81-40F5-B516-E1C207B02C39}" dt="2021-02-09T16:50:17.003" v="211" actId="47"/>
        <pc:sldMkLst>
          <pc:docMk/>
          <pc:sldMk cId="3586846380" sldId="338"/>
        </pc:sldMkLst>
      </pc:sldChg>
      <pc:sldChg chg="add del">
        <pc:chgData name="Brandy Bauer" userId="a8160b5e-1d3d-426c-99c8-103575026ccc" providerId="ADAL" clId="{194F6ACE-4A81-40F5-B516-E1C207B02C39}" dt="2021-02-09T16:51:01.343" v="225" actId="47"/>
        <pc:sldMkLst>
          <pc:docMk/>
          <pc:sldMk cId="3830020084" sldId="339"/>
        </pc:sldMkLst>
      </pc:sldChg>
      <pc:sldChg chg="modSp add del mod">
        <pc:chgData name="Brandy Bauer" userId="a8160b5e-1d3d-426c-99c8-103575026ccc" providerId="ADAL" clId="{194F6ACE-4A81-40F5-B516-E1C207B02C39}" dt="2021-02-09T16:53:09.142" v="243" actId="47"/>
        <pc:sldMkLst>
          <pc:docMk/>
          <pc:sldMk cId="1973262527" sldId="340"/>
        </pc:sldMkLst>
        <pc:spChg chg="mod">
          <ac:chgData name="Brandy Bauer" userId="a8160b5e-1d3d-426c-99c8-103575026ccc" providerId="ADAL" clId="{194F6ACE-4A81-40F5-B516-E1C207B02C39}" dt="2021-02-09T16:49:10.572" v="198" actId="27636"/>
          <ac:spMkLst>
            <pc:docMk/>
            <pc:sldMk cId="1973262527" sldId="340"/>
            <ac:spMk id="9" creationId="{00000000-0000-0000-0000-000000000000}"/>
          </ac:spMkLst>
        </pc:spChg>
      </pc:sldChg>
      <pc:sldChg chg="modSp add mod modAnim">
        <pc:chgData name="Brandy Bauer" userId="a8160b5e-1d3d-426c-99c8-103575026ccc" providerId="ADAL" clId="{194F6ACE-4A81-40F5-B516-E1C207B02C39}" dt="2021-02-09T18:53:37.261" v="1107"/>
        <pc:sldMkLst>
          <pc:docMk/>
          <pc:sldMk cId="3409629561" sldId="341"/>
        </pc:sldMkLst>
        <pc:spChg chg="mod">
          <ac:chgData name="Brandy Bauer" userId="a8160b5e-1d3d-426c-99c8-103575026ccc" providerId="ADAL" clId="{194F6ACE-4A81-40F5-B516-E1C207B02C39}" dt="2021-02-09T18:15:49.039" v="947" actId="14100"/>
          <ac:spMkLst>
            <pc:docMk/>
            <pc:sldMk cId="3409629561" sldId="341"/>
            <ac:spMk id="3" creationId="{2165EB23-BD9F-412C-9F97-216F1431619B}"/>
          </ac:spMkLst>
        </pc:spChg>
        <pc:spChg chg="mod">
          <ac:chgData name="Brandy Bauer" userId="a8160b5e-1d3d-426c-99c8-103575026ccc" providerId="ADAL" clId="{194F6ACE-4A81-40F5-B516-E1C207B02C39}" dt="2021-02-09T16:50:31.274" v="213"/>
          <ac:spMkLst>
            <pc:docMk/>
            <pc:sldMk cId="3409629561" sldId="341"/>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2109469480" sldId="342"/>
        </pc:sldMkLst>
        <pc:spChg chg="mod">
          <ac:chgData name="Brandy Bauer" userId="a8160b5e-1d3d-426c-99c8-103575026ccc" providerId="ADAL" clId="{194F6ACE-4A81-40F5-B516-E1C207B02C39}" dt="2021-02-09T16:53:04.021" v="242" actId="1076"/>
          <ac:spMkLst>
            <pc:docMk/>
            <pc:sldMk cId="2109469480" sldId="342"/>
            <ac:spMk id="3" creationId="{2165EB23-BD9F-412C-9F97-216F1431619B}"/>
          </ac:spMkLst>
        </pc:spChg>
        <pc:spChg chg="mod">
          <ac:chgData name="Brandy Bauer" userId="a8160b5e-1d3d-426c-99c8-103575026ccc" providerId="ADAL" clId="{194F6ACE-4A81-40F5-B516-E1C207B02C39}" dt="2021-02-09T16:51:54.552" v="227"/>
          <ac:spMkLst>
            <pc:docMk/>
            <pc:sldMk cId="2109469480" sldId="342"/>
            <ac:spMk id="4" creationId="{36A72DC7-D9B5-40EF-8427-9937220D70B4}"/>
          </ac:spMkLst>
        </pc:spChg>
      </pc:sldChg>
      <pc:sldChg chg="addSp delSp modSp add mod setBg modAnim setClrOvrMap">
        <pc:chgData name="Brandy Bauer" userId="a8160b5e-1d3d-426c-99c8-103575026ccc" providerId="ADAL" clId="{194F6ACE-4A81-40F5-B516-E1C207B02C39}" dt="2021-02-09T18:53:37.261" v="1107"/>
        <pc:sldMkLst>
          <pc:docMk/>
          <pc:sldMk cId="3535657730" sldId="343"/>
        </pc:sldMkLst>
        <pc:spChg chg="mod ord">
          <ac:chgData name="Brandy Bauer" userId="a8160b5e-1d3d-426c-99c8-103575026ccc" providerId="ADAL" clId="{194F6ACE-4A81-40F5-B516-E1C207B02C39}" dt="2021-02-09T16:54:40.927" v="284" actId="26606"/>
          <ac:spMkLst>
            <pc:docMk/>
            <pc:sldMk cId="3535657730" sldId="343"/>
            <ac:spMk id="3" creationId="{2165EB23-BD9F-412C-9F97-216F1431619B}"/>
          </ac:spMkLst>
        </pc:spChg>
        <pc:spChg chg="mod ord">
          <ac:chgData name="Brandy Bauer" userId="a8160b5e-1d3d-426c-99c8-103575026ccc" providerId="ADAL" clId="{194F6ACE-4A81-40F5-B516-E1C207B02C39}" dt="2021-02-09T16:54:40.927" v="284" actId="26606"/>
          <ac:spMkLst>
            <pc:docMk/>
            <pc:sldMk cId="3535657730" sldId="343"/>
            <ac:spMk id="4" creationId="{36A72DC7-D9B5-40EF-8427-9937220D70B4}"/>
          </ac:spMkLst>
        </pc:spChg>
        <pc:spChg chg="add del">
          <ac:chgData name="Brandy Bauer" userId="a8160b5e-1d3d-426c-99c8-103575026ccc" providerId="ADAL" clId="{194F6ACE-4A81-40F5-B516-E1C207B02C39}" dt="2021-02-09T16:54:40.927" v="284" actId="26606"/>
          <ac:spMkLst>
            <pc:docMk/>
            <pc:sldMk cId="3535657730" sldId="343"/>
            <ac:spMk id="10" creationId="{9AA72BD9-2C5A-4EDC-931F-5AA08EACA0F3}"/>
          </ac:spMkLst>
        </pc:spChg>
        <pc:spChg chg="add del">
          <ac:chgData name="Brandy Bauer" userId="a8160b5e-1d3d-426c-99c8-103575026ccc" providerId="ADAL" clId="{194F6ACE-4A81-40F5-B516-E1C207B02C39}" dt="2021-02-09T16:54:40.927" v="284" actId="26606"/>
          <ac:spMkLst>
            <pc:docMk/>
            <pc:sldMk cId="3535657730" sldId="343"/>
            <ac:spMk id="12" creationId="{DD3981AC-7B61-4947-BCF3-F7AA7FA385B9}"/>
          </ac:spMkLst>
        </pc:spChg>
        <pc:spChg chg="add del">
          <ac:chgData name="Brandy Bauer" userId="a8160b5e-1d3d-426c-99c8-103575026ccc" providerId="ADAL" clId="{194F6ACE-4A81-40F5-B516-E1C207B02C39}" dt="2021-02-09T16:54:40.927" v="284" actId="26606"/>
          <ac:spMkLst>
            <pc:docMk/>
            <pc:sldMk cId="3535657730" sldId="343"/>
            <ac:spMk id="14" creationId="{55D4142C-5077-457F-A6AD-3FECFDB39685}"/>
          </ac:spMkLst>
        </pc:spChg>
        <pc:spChg chg="add del">
          <ac:chgData name="Brandy Bauer" userId="a8160b5e-1d3d-426c-99c8-103575026ccc" providerId="ADAL" clId="{194F6ACE-4A81-40F5-B516-E1C207B02C39}" dt="2021-02-09T16:54:40.927" v="284" actId="26606"/>
          <ac:spMkLst>
            <pc:docMk/>
            <pc:sldMk cId="3535657730" sldId="343"/>
            <ac:spMk id="16" creationId="{7A5F0580-5EE9-419F-96EE-B6529EF6E7D0}"/>
          </ac:spMkLst>
        </pc:spChg>
        <pc:picChg chg="add mod">
          <ac:chgData name="Brandy Bauer" userId="a8160b5e-1d3d-426c-99c8-103575026ccc" providerId="ADAL" clId="{194F6ACE-4A81-40F5-B516-E1C207B02C39}" dt="2021-02-09T16:54:53.608" v="338" actId="962"/>
          <ac:picMkLst>
            <pc:docMk/>
            <pc:sldMk cId="3535657730" sldId="343"/>
            <ac:picMk id="5" creationId="{F4F24C32-6FEB-48E9-A9ED-2176F2365DBD}"/>
          </ac:picMkLst>
        </pc:picChg>
      </pc:sldChg>
      <pc:sldChg chg="modSp add mod modAnim">
        <pc:chgData name="Brandy Bauer" userId="a8160b5e-1d3d-426c-99c8-103575026ccc" providerId="ADAL" clId="{194F6ACE-4A81-40F5-B516-E1C207B02C39}" dt="2021-02-09T18:53:37.261" v="1107"/>
        <pc:sldMkLst>
          <pc:docMk/>
          <pc:sldMk cId="1079687805" sldId="344"/>
        </pc:sldMkLst>
        <pc:spChg chg="mod">
          <ac:chgData name="Brandy Bauer" userId="a8160b5e-1d3d-426c-99c8-103575026ccc" providerId="ADAL" clId="{194F6ACE-4A81-40F5-B516-E1C207B02C39}" dt="2021-02-09T18:21:29.421" v="1015" actId="20577"/>
          <ac:spMkLst>
            <pc:docMk/>
            <pc:sldMk cId="1079687805" sldId="344"/>
            <ac:spMk id="3" creationId="{2165EB23-BD9F-412C-9F97-216F1431619B}"/>
          </ac:spMkLst>
        </pc:spChg>
        <pc:spChg chg="mod">
          <ac:chgData name="Brandy Bauer" userId="a8160b5e-1d3d-426c-99c8-103575026ccc" providerId="ADAL" clId="{194F6ACE-4A81-40F5-B516-E1C207B02C39}" dt="2021-02-09T17:56:05.876" v="367"/>
          <ac:spMkLst>
            <pc:docMk/>
            <pc:sldMk cId="1079687805" sldId="344"/>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779846051" sldId="345"/>
        </pc:sldMkLst>
        <pc:spChg chg="mod">
          <ac:chgData name="Brandy Bauer" userId="a8160b5e-1d3d-426c-99c8-103575026ccc" providerId="ADAL" clId="{194F6ACE-4A81-40F5-B516-E1C207B02C39}" dt="2021-02-09T18:18:04.999" v="958" actId="20577"/>
          <ac:spMkLst>
            <pc:docMk/>
            <pc:sldMk cId="779846051" sldId="345"/>
            <ac:spMk id="3" creationId="{2165EB23-BD9F-412C-9F97-216F1431619B}"/>
          </ac:spMkLst>
        </pc:spChg>
        <pc:spChg chg="mod">
          <ac:chgData name="Brandy Bauer" userId="a8160b5e-1d3d-426c-99c8-103575026ccc" providerId="ADAL" clId="{194F6ACE-4A81-40F5-B516-E1C207B02C39}" dt="2021-02-09T17:53:20.019" v="341"/>
          <ac:spMkLst>
            <pc:docMk/>
            <pc:sldMk cId="779846051" sldId="345"/>
            <ac:spMk id="4" creationId="{36A72DC7-D9B5-40EF-8427-9937220D70B4}"/>
          </ac:spMkLst>
        </pc:spChg>
      </pc:sldChg>
      <pc:sldChg chg="addSp modSp add mod modAnim">
        <pc:chgData name="Brandy Bauer" userId="a8160b5e-1d3d-426c-99c8-103575026ccc" providerId="ADAL" clId="{194F6ACE-4A81-40F5-B516-E1C207B02C39}" dt="2021-02-09T18:53:37.261" v="1107"/>
        <pc:sldMkLst>
          <pc:docMk/>
          <pc:sldMk cId="2634480942" sldId="346"/>
        </pc:sldMkLst>
        <pc:spChg chg="mod">
          <ac:chgData name="Brandy Bauer" userId="a8160b5e-1d3d-426c-99c8-103575026ccc" providerId="ADAL" clId="{194F6ACE-4A81-40F5-B516-E1C207B02C39}" dt="2021-02-09T18:19:53.030" v="986" actId="207"/>
          <ac:spMkLst>
            <pc:docMk/>
            <pc:sldMk cId="2634480942" sldId="346"/>
            <ac:spMk id="3" creationId="{2165EB23-BD9F-412C-9F97-216F1431619B}"/>
          </ac:spMkLst>
        </pc:spChg>
        <pc:graphicFrameChg chg="add mod modGraphic">
          <ac:chgData name="Brandy Bauer" userId="a8160b5e-1d3d-426c-99c8-103575026ccc" providerId="ADAL" clId="{194F6ACE-4A81-40F5-B516-E1C207B02C39}" dt="2021-02-09T18:21:39.434" v="1016" actId="403"/>
          <ac:graphicFrameMkLst>
            <pc:docMk/>
            <pc:sldMk cId="2634480942" sldId="346"/>
            <ac:graphicFrameMk id="5" creationId="{2E933FC8-5919-4DEF-9435-9CBAABB7B2BC}"/>
          </ac:graphicFrameMkLst>
        </pc:graphicFrameChg>
      </pc:sldChg>
      <pc:sldChg chg="modSp add mod modAnim">
        <pc:chgData name="Brandy Bauer" userId="a8160b5e-1d3d-426c-99c8-103575026ccc" providerId="ADAL" clId="{194F6ACE-4A81-40F5-B516-E1C207B02C39}" dt="2021-02-09T18:53:37.261" v="1107"/>
        <pc:sldMkLst>
          <pc:docMk/>
          <pc:sldMk cId="1779142250" sldId="347"/>
        </pc:sldMkLst>
        <pc:spChg chg="mod">
          <ac:chgData name="Brandy Bauer" userId="a8160b5e-1d3d-426c-99c8-103575026ccc" providerId="ADAL" clId="{194F6ACE-4A81-40F5-B516-E1C207B02C39}" dt="2021-02-09T18:25:41.005" v="1044" actId="1076"/>
          <ac:spMkLst>
            <pc:docMk/>
            <pc:sldMk cId="1779142250" sldId="347"/>
            <ac:spMk id="3" creationId="{2165EB23-BD9F-412C-9F97-216F1431619B}"/>
          </ac:spMkLst>
        </pc:spChg>
        <pc:spChg chg="mod">
          <ac:chgData name="Brandy Bauer" userId="a8160b5e-1d3d-426c-99c8-103575026ccc" providerId="ADAL" clId="{194F6ACE-4A81-40F5-B516-E1C207B02C39}" dt="2021-02-09T17:56:45.532" v="380" actId="20577"/>
          <ac:spMkLst>
            <pc:docMk/>
            <pc:sldMk cId="1779142250" sldId="347"/>
            <ac:spMk id="4" creationId="{36A72DC7-D9B5-40EF-8427-9937220D70B4}"/>
          </ac:spMkLst>
        </pc:spChg>
        <pc:graphicFrameChg chg="mod modGraphic">
          <ac:chgData name="Brandy Bauer" userId="a8160b5e-1d3d-426c-99c8-103575026ccc" providerId="ADAL" clId="{194F6ACE-4A81-40F5-B516-E1C207B02C39}" dt="2021-02-09T18:42:50.186" v="1088" actId="20577"/>
          <ac:graphicFrameMkLst>
            <pc:docMk/>
            <pc:sldMk cId="1779142250" sldId="347"/>
            <ac:graphicFrameMk id="5" creationId="{2E933FC8-5919-4DEF-9435-9CBAABB7B2BC}"/>
          </ac:graphicFrameMkLst>
        </pc:graphicFrameChg>
      </pc:sldChg>
      <pc:sldChg chg="modSp add mod ord modAnim">
        <pc:chgData name="Brandy Bauer" userId="a8160b5e-1d3d-426c-99c8-103575026ccc" providerId="ADAL" clId="{194F6ACE-4A81-40F5-B516-E1C207B02C39}" dt="2021-02-09T18:53:37.261" v="1107"/>
        <pc:sldMkLst>
          <pc:docMk/>
          <pc:sldMk cId="1856891597" sldId="348"/>
        </pc:sldMkLst>
        <pc:spChg chg="mod">
          <ac:chgData name="Brandy Bauer" userId="a8160b5e-1d3d-426c-99c8-103575026ccc" providerId="ADAL" clId="{194F6ACE-4A81-40F5-B516-E1C207B02C39}" dt="2021-02-09T18:00:09.981" v="414" actId="14100"/>
          <ac:spMkLst>
            <pc:docMk/>
            <pc:sldMk cId="1856891597" sldId="348"/>
            <ac:spMk id="3" creationId="{2165EB23-BD9F-412C-9F97-216F1431619B}"/>
          </ac:spMkLst>
        </pc:spChg>
        <pc:spChg chg="mod">
          <ac:chgData name="Brandy Bauer" userId="a8160b5e-1d3d-426c-99c8-103575026ccc" providerId="ADAL" clId="{194F6ACE-4A81-40F5-B516-E1C207B02C39}" dt="2021-02-09T17:57:15.302" v="395" actId="20577"/>
          <ac:spMkLst>
            <pc:docMk/>
            <pc:sldMk cId="1856891597" sldId="348"/>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4238490507" sldId="349"/>
        </pc:sldMkLst>
        <pc:spChg chg="mod">
          <ac:chgData name="Brandy Bauer" userId="a8160b5e-1d3d-426c-99c8-103575026ccc" providerId="ADAL" clId="{194F6ACE-4A81-40F5-B516-E1C207B02C39}" dt="2021-02-09T18:02:48.473" v="484" actId="1076"/>
          <ac:spMkLst>
            <pc:docMk/>
            <pc:sldMk cId="4238490507" sldId="349"/>
            <ac:spMk id="3" creationId="{2165EB23-BD9F-412C-9F97-216F1431619B}"/>
          </ac:spMkLst>
        </pc:spChg>
        <pc:spChg chg="mod">
          <ac:chgData name="Brandy Bauer" userId="a8160b5e-1d3d-426c-99c8-103575026ccc" providerId="ADAL" clId="{194F6ACE-4A81-40F5-B516-E1C207B02C39}" dt="2021-02-09T18:02:05.167" v="473" actId="20577"/>
          <ac:spMkLst>
            <pc:docMk/>
            <pc:sldMk cId="4238490507" sldId="349"/>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2109204792" sldId="350"/>
        </pc:sldMkLst>
        <pc:spChg chg="mod">
          <ac:chgData name="Brandy Bauer" userId="a8160b5e-1d3d-426c-99c8-103575026ccc" providerId="ADAL" clId="{194F6ACE-4A81-40F5-B516-E1C207B02C39}" dt="2021-02-09T18:01:16.246" v="437" actId="1076"/>
          <ac:spMkLst>
            <pc:docMk/>
            <pc:sldMk cId="2109204792" sldId="350"/>
            <ac:spMk id="3" creationId="{2165EB23-BD9F-412C-9F97-216F1431619B}"/>
          </ac:spMkLst>
        </pc:spChg>
        <pc:spChg chg="mod">
          <ac:chgData name="Brandy Bauer" userId="a8160b5e-1d3d-426c-99c8-103575026ccc" providerId="ADAL" clId="{194F6ACE-4A81-40F5-B516-E1C207B02C39}" dt="2021-02-09T18:00:28.336" v="423" actId="20577"/>
          <ac:spMkLst>
            <pc:docMk/>
            <pc:sldMk cId="2109204792" sldId="350"/>
            <ac:spMk id="4" creationId="{36A72DC7-D9B5-40EF-8427-9937220D70B4}"/>
          </ac:spMkLst>
        </pc:spChg>
      </pc:sldChg>
      <pc:sldChg chg="modSp del mod">
        <pc:chgData name="Brandy Bauer" userId="a8160b5e-1d3d-426c-99c8-103575026ccc" providerId="ADAL" clId="{194F6ACE-4A81-40F5-B516-E1C207B02C39}" dt="2021-02-09T18:01:51.635" v="440"/>
        <pc:sldMkLst>
          <pc:docMk/>
          <pc:sldMk cId="2413968129" sldId="351"/>
        </pc:sldMkLst>
        <pc:spChg chg="mod">
          <ac:chgData name="Brandy Bauer" userId="a8160b5e-1d3d-426c-99c8-103575026ccc" providerId="ADAL" clId="{194F6ACE-4A81-40F5-B516-E1C207B02C39}" dt="2021-02-09T18:01:51.635" v="440"/>
          <ac:spMkLst>
            <pc:docMk/>
            <pc:sldMk cId="2413968129" sldId="351"/>
            <ac:spMk id="9" creationId="{00000000-0000-0000-0000-000000000000}"/>
          </ac:spMkLst>
        </pc:spChg>
      </pc:sldChg>
      <pc:sldChg chg="addSp delSp modSp add mod modAnim">
        <pc:chgData name="Brandy Bauer" userId="a8160b5e-1d3d-426c-99c8-103575026ccc" providerId="ADAL" clId="{194F6ACE-4A81-40F5-B516-E1C207B02C39}" dt="2021-02-09T18:53:37.261" v="1107"/>
        <pc:sldMkLst>
          <pc:docMk/>
          <pc:sldMk cId="3913747607" sldId="351"/>
        </pc:sldMkLst>
        <pc:spChg chg="mod">
          <ac:chgData name="Brandy Bauer" userId="a8160b5e-1d3d-426c-99c8-103575026ccc" providerId="ADAL" clId="{194F6ACE-4A81-40F5-B516-E1C207B02C39}" dt="2021-02-09T18:50:00.233" v="1090" actId="14100"/>
          <ac:spMkLst>
            <pc:docMk/>
            <pc:sldMk cId="3913747607" sldId="351"/>
            <ac:spMk id="3" creationId="{2165EB23-BD9F-412C-9F97-216F1431619B}"/>
          </ac:spMkLst>
        </pc:spChg>
        <pc:spChg chg="mod">
          <ac:chgData name="Brandy Bauer" userId="a8160b5e-1d3d-426c-99c8-103575026ccc" providerId="ADAL" clId="{194F6ACE-4A81-40F5-B516-E1C207B02C39}" dt="2021-02-09T18:03:07.490" v="491" actId="20577"/>
          <ac:spMkLst>
            <pc:docMk/>
            <pc:sldMk cId="3913747607" sldId="351"/>
            <ac:spMk id="4" creationId="{36A72DC7-D9B5-40EF-8427-9937220D70B4}"/>
          </ac:spMkLst>
        </pc:spChg>
        <pc:picChg chg="add del mod">
          <ac:chgData name="Brandy Bauer" userId="a8160b5e-1d3d-426c-99c8-103575026ccc" providerId="ADAL" clId="{194F6ACE-4A81-40F5-B516-E1C207B02C39}" dt="2021-02-09T18:49:57.533" v="1089" actId="21"/>
          <ac:picMkLst>
            <pc:docMk/>
            <pc:sldMk cId="3913747607" sldId="351"/>
            <ac:picMk id="5" creationId="{9548BCFE-0930-4804-B2D7-1CBBBA0B4F50}"/>
          </ac:picMkLst>
        </pc:picChg>
      </pc:sldChg>
      <pc:sldChg chg="del">
        <pc:chgData name="Brandy Bauer" userId="a8160b5e-1d3d-426c-99c8-103575026ccc" providerId="ADAL" clId="{194F6ACE-4A81-40F5-B516-E1C207B02C39}" dt="2021-02-09T18:01:51.635" v="440"/>
        <pc:sldMkLst>
          <pc:docMk/>
          <pc:sldMk cId="651734107" sldId="352"/>
        </pc:sldMkLst>
      </pc:sldChg>
      <pc:sldChg chg="modSp add mod modAnim">
        <pc:chgData name="Brandy Bauer" userId="a8160b5e-1d3d-426c-99c8-103575026ccc" providerId="ADAL" clId="{194F6ACE-4A81-40F5-B516-E1C207B02C39}" dt="2021-02-09T18:53:37.261" v="1107"/>
        <pc:sldMkLst>
          <pc:docMk/>
          <pc:sldMk cId="3487775613" sldId="352"/>
        </pc:sldMkLst>
        <pc:spChg chg="mod">
          <ac:chgData name="Brandy Bauer" userId="a8160b5e-1d3d-426c-99c8-103575026ccc" providerId="ADAL" clId="{194F6ACE-4A81-40F5-B516-E1C207B02C39}" dt="2021-02-09T18:05:55.169" v="625" actId="14100"/>
          <ac:spMkLst>
            <pc:docMk/>
            <pc:sldMk cId="3487775613" sldId="352"/>
            <ac:spMk id="3" creationId="{2165EB23-BD9F-412C-9F97-216F1431619B}"/>
          </ac:spMkLst>
        </pc:spChg>
        <pc:spChg chg="mod">
          <ac:chgData name="Brandy Bauer" userId="a8160b5e-1d3d-426c-99c8-103575026ccc" providerId="ADAL" clId="{194F6ACE-4A81-40F5-B516-E1C207B02C39}" dt="2021-02-09T18:05:18.802" v="617"/>
          <ac:spMkLst>
            <pc:docMk/>
            <pc:sldMk cId="3487775613" sldId="352"/>
            <ac:spMk id="4" creationId="{36A72DC7-D9B5-40EF-8427-9937220D70B4}"/>
          </ac:spMkLst>
        </pc:spChg>
      </pc:sldChg>
      <pc:sldChg chg="del">
        <pc:chgData name="Brandy Bauer" userId="a8160b5e-1d3d-426c-99c8-103575026ccc" providerId="ADAL" clId="{194F6ACE-4A81-40F5-B516-E1C207B02C39}" dt="2021-02-09T18:01:51.635" v="440"/>
        <pc:sldMkLst>
          <pc:docMk/>
          <pc:sldMk cId="1799340544" sldId="353"/>
        </pc:sldMkLst>
      </pc:sldChg>
      <pc:sldChg chg="addSp delSp modSp add mod modAnim">
        <pc:chgData name="Brandy Bauer" userId="a8160b5e-1d3d-426c-99c8-103575026ccc" providerId="ADAL" clId="{194F6ACE-4A81-40F5-B516-E1C207B02C39}" dt="2021-02-09T18:53:37.261" v="1107"/>
        <pc:sldMkLst>
          <pc:docMk/>
          <pc:sldMk cId="4035768674" sldId="353"/>
        </pc:sldMkLst>
        <pc:spChg chg="mod">
          <ac:chgData name="Brandy Bauer" userId="a8160b5e-1d3d-426c-99c8-103575026ccc" providerId="ADAL" clId="{194F6ACE-4A81-40F5-B516-E1C207B02C39}" dt="2021-02-09T18:50:14.709" v="1094" actId="14100"/>
          <ac:spMkLst>
            <pc:docMk/>
            <pc:sldMk cId="4035768674" sldId="353"/>
            <ac:spMk id="3" creationId="{2165EB23-BD9F-412C-9F97-216F1431619B}"/>
          </ac:spMkLst>
        </pc:spChg>
        <pc:spChg chg="mod">
          <ac:chgData name="Brandy Bauer" userId="a8160b5e-1d3d-426c-99c8-103575026ccc" providerId="ADAL" clId="{194F6ACE-4A81-40F5-B516-E1C207B02C39}" dt="2021-02-09T18:04:32.685" v="609" actId="20577"/>
          <ac:spMkLst>
            <pc:docMk/>
            <pc:sldMk cId="4035768674" sldId="353"/>
            <ac:spMk id="4" creationId="{36A72DC7-D9B5-40EF-8427-9937220D70B4}"/>
          </ac:spMkLst>
        </pc:spChg>
        <pc:picChg chg="add mod">
          <ac:chgData name="Brandy Bauer" userId="a8160b5e-1d3d-426c-99c8-103575026ccc" providerId="ADAL" clId="{194F6ACE-4A81-40F5-B516-E1C207B02C39}" dt="2021-02-09T18:50:18.421" v="1097" actId="1076"/>
          <ac:picMkLst>
            <pc:docMk/>
            <pc:sldMk cId="4035768674" sldId="353"/>
            <ac:picMk id="2" creationId="{A59BF25B-3042-4762-AD2C-CC29A8612605}"/>
          </ac:picMkLst>
        </pc:picChg>
        <pc:picChg chg="del mod">
          <ac:chgData name="Brandy Bauer" userId="a8160b5e-1d3d-426c-99c8-103575026ccc" providerId="ADAL" clId="{194F6ACE-4A81-40F5-B516-E1C207B02C39}" dt="2021-02-09T18:04:34.190" v="611" actId="478"/>
          <ac:picMkLst>
            <pc:docMk/>
            <pc:sldMk cId="4035768674" sldId="353"/>
            <ac:picMk id="5" creationId="{9548BCFE-0930-4804-B2D7-1CBBBA0B4F50}"/>
          </ac:picMkLst>
        </pc:picChg>
      </pc:sldChg>
      <pc:sldChg chg="addSp modSp add mod modAnim">
        <pc:chgData name="Brandy Bauer" userId="a8160b5e-1d3d-426c-99c8-103575026ccc" providerId="ADAL" clId="{194F6ACE-4A81-40F5-B516-E1C207B02C39}" dt="2021-02-09T18:53:37.261" v="1107"/>
        <pc:sldMkLst>
          <pc:docMk/>
          <pc:sldMk cId="1881495510" sldId="354"/>
        </pc:sldMkLst>
        <pc:spChg chg="mod">
          <ac:chgData name="Brandy Bauer" userId="a8160b5e-1d3d-426c-99c8-103575026ccc" providerId="ADAL" clId="{194F6ACE-4A81-40F5-B516-E1C207B02C39}" dt="2021-02-09T18:50:38.190" v="1098" actId="14100"/>
          <ac:spMkLst>
            <pc:docMk/>
            <pc:sldMk cId="1881495510" sldId="354"/>
            <ac:spMk id="3" creationId="{2165EB23-BD9F-412C-9F97-216F1431619B}"/>
          </ac:spMkLst>
        </pc:spChg>
        <pc:spChg chg="mod">
          <ac:chgData name="Brandy Bauer" userId="a8160b5e-1d3d-426c-99c8-103575026ccc" providerId="ADAL" clId="{194F6ACE-4A81-40F5-B516-E1C207B02C39}" dt="2021-02-09T18:06:18.693" v="634" actId="20577"/>
          <ac:spMkLst>
            <pc:docMk/>
            <pc:sldMk cId="1881495510" sldId="354"/>
            <ac:spMk id="4" creationId="{36A72DC7-D9B5-40EF-8427-9937220D70B4}"/>
          </ac:spMkLst>
        </pc:spChg>
        <pc:picChg chg="add mod">
          <ac:chgData name="Brandy Bauer" userId="a8160b5e-1d3d-426c-99c8-103575026ccc" providerId="ADAL" clId="{194F6ACE-4A81-40F5-B516-E1C207B02C39}" dt="2021-02-09T18:50:40.326" v="1099" actId="1076"/>
          <ac:picMkLst>
            <pc:docMk/>
            <pc:sldMk cId="1881495510" sldId="354"/>
            <ac:picMk id="5" creationId="{F398765F-AC0E-48DA-8641-A6149DC342FB}"/>
          </ac:picMkLst>
        </pc:picChg>
      </pc:sldChg>
      <pc:sldChg chg="del">
        <pc:chgData name="Brandy Bauer" userId="a8160b5e-1d3d-426c-99c8-103575026ccc" providerId="ADAL" clId="{194F6ACE-4A81-40F5-B516-E1C207B02C39}" dt="2021-02-09T18:01:51.635" v="440"/>
        <pc:sldMkLst>
          <pc:docMk/>
          <pc:sldMk cId="3865402635" sldId="354"/>
        </pc:sldMkLst>
      </pc:sldChg>
      <pc:sldChg chg="modSp add mod ord modAnim">
        <pc:chgData name="Brandy Bauer" userId="a8160b5e-1d3d-426c-99c8-103575026ccc" providerId="ADAL" clId="{194F6ACE-4A81-40F5-B516-E1C207B02C39}" dt="2021-02-09T18:53:37.261" v="1107"/>
        <pc:sldMkLst>
          <pc:docMk/>
          <pc:sldMk cId="3587163514" sldId="355"/>
        </pc:sldMkLst>
        <pc:spChg chg="mod">
          <ac:chgData name="Brandy Bauer" userId="a8160b5e-1d3d-426c-99c8-103575026ccc" providerId="ADAL" clId="{194F6ACE-4A81-40F5-B516-E1C207B02C39}" dt="2021-02-09T18:07:59.756" v="723" actId="403"/>
          <ac:spMkLst>
            <pc:docMk/>
            <pc:sldMk cId="3587163514" sldId="355"/>
            <ac:spMk id="3" creationId="{2165EB23-BD9F-412C-9F97-216F1431619B}"/>
          </ac:spMkLst>
        </pc:spChg>
        <pc:spChg chg="mod">
          <ac:chgData name="Brandy Bauer" userId="a8160b5e-1d3d-426c-99c8-103575026ccc" providerId="ADAL" clId="{194F6ACE-4A81-40F5-B516-E1C207B02C39}" dt="2021-02-09T18:07:34.888" v="714" actId="14100"/>
          <ac:spMkLst>
            <pc:docMk/>
            <pc:sldMk cId="3587163514" sldId="355"/>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2255156090" sldId="356"/>
        </pc:sldMkLst>
        <pc:spChg chg="mod">
          <ac:chgData name="Brandy Bauer" userId="a8160b5e-1d3d-426c-99c8-103575026ccc" providerId="ADAL" clId="{194F6ACE-4A81-40F5-B516-E1C207B02C39}" dt="2021-02-09T18:08:44.227" v="730" actId="403"/>
          <ac:spMkLst>
            <pc:docMk/>
            <pc:sldMk cId="2255156090" sldId="356"/>
            <ac:spMk id="3" creationId="{2165EB23-BD9F-412C-9F97-216F1431619B}"/>
          </ac:spMkLst>
        </pc:spChg>
        <pc:spChg chg="mod">
          <ac:chgData name="Brandy Bauer" userId="a8160b5e-1d3d-426c-99c8-103575026ccc" providerId="ADAL" clId="{194F6ACE-4A81-40F5-B516-E1C207B02C39}" dt="2021-02-09T18:08:18.161" v="724"/>
          <ac:spMkLst>
            <pc:docMk/>
            <pc:sldMk cId="2255156090" sldId="356"/>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148564217" sldId="357"/>
        </pc:sldMkLst>
        <pc:spChg chg="mod">
          <ac:chgData name="Brandy Bauer" userId="a8160b5e-1d3d-426c-99c8-103575026ccc" providerId="ADAL" clId="{194F6ACE-4A81-40F5-B516-E1C207B02C39}" dt="2021-02-09T18:10:59.357" v="888" actId="14100"/>
          <ac:spMkLst>
            <pc:docMk/>
            <pc:sldMk cId="148564217" sldId="357"/>
            <ac:spMk id="3" creationId="{2165EB23-BD9F-412C-9F97-216F1431619B}"/>
          </ac:spMkLst>
        </pc:spChg>
        <pc:spChg chg="mod">
          <ac:chgData name="Brandy Bauer" userId="a8160b5e-1d3d-426c-99c8-103575026ccc" providerId="ADAL" clId="{194F6ACE-4A81-40F5-B516-E1C207B02C39}" dt="2021-02-09T18:09:26.717" v="736"/>
          <ac:spMkLst>
            <pc:docMk/>
            <pc:sldMk cId="148564217" sldId="357"/>
            <ac:spMk id="4" creationId="{36A72DC7-D9B5-40EF-8427-9937220D70B4}"/>
          </ac:spMkLst>
        </pc:spChg>
      </pc:sldChg>
      <pc:sldChg chg="add del">
        <pc:chgData name="Brandy Bauer" userId="a8160b5e-1d3d-426c-99c8-103575026ccc" providerId="ADAL" clId="{194F6ACE-4A81-40F5-B516-E1C207B02C39}" dt="2021-02-09T18:10:05.881" v="758" actId="47"/>
        <pc:sldMkLst>
          <pc:docMk/>
          <pc:sldMk cId="3462629940" sldId="358"/>
        </pc:sldMkLst>
      </pc:sldChg>
      <pc:sldChg chg="modSp add del mod">
        <pc:chgData name="Brandy Bauer" userId="a8160b5e-1d3d-426c-99c8-103575026ccc" providerId="ADAL" clId="{194F6ACE-4A81-40F5-B516-E1C207B02C39}" dt="2021-02-09T18:11:00.768" v="889" actId="47"/>
        <pc:sldMkLst>
          <pc:docMk/>
          <pc:sldMk cId="992785548" sldId="359"/>
        </pc:sldMkLst>
        <pc:spChg chg="mod">
          <ac:chgData name="Brandy Bauer" userId="a8160b5e-1d3d-426c-99c8-103575026ccc" providerId="ADAL" clId="{194F6ACE-4A81-40F5-B516-E1C207B02C39}" dt="2021-02-09T18:10:03.260" v="757" actId="20577"/>
          <ac:spMkLst>
            <pc:docMk/>
            <pc:sldMk cId="992785548" sldId="359"/>
            <ac:spMk id="4" creationId="{36A72DC7-D9B5-40EF-8427-9937220D70B4}"/>
          </ac:spMkLst>
        </pc:spChg>
      </pc:sldChg>
      <pc:sldMasterChg chg="delSldLayout modSldLayout">
        <pc:chgData name="Brandy Bauer" userId="a8160b5e-1d3d-426c-99c8-103575026ccc" providerId="ADAL" clId="{194F6ACE-4A81-40F5-B516-E1C207B02C39}" dt="2021-02-17T14:29:48.932" v="1309" actId="1076"/>
        <pc:sldMasterMkLst>
          <pc:docMk/>
          <pc:sldMasterMk cId="2767268696" sldId="2147483648"/>
        </pc:sldMasterMkLst>
        <pc:sldLayoutChg chg="addSp delSp modSp mod">
          <pc:chgData name="Brandy Bauer" userId="a8160b5e-1d3d-426c-99c8-103575026ccc" providerId="ADAL" clId="{194F6ACE-4A81-40F5-B516-E1C207B02C39}" dt="2021-02-17T14:29:48.932" v="1309" actId="1076"/>
          <pc:sldLayoutMkLst>
            <pc:docMk/>
            <pc:sldMasterMk cId="2767268696" sldId="2147483648"/>
            <pc:sldLayoutMk cId="3619301980" sldId="2147483649"/>
          </pc:sldLayoutMkLst>
          <pc:picChg chg="add mod">
            <ac:chgData name="Brandy Bauer" userId="a8160b5e-1d3d-426c-99c8-103575026ccc" providerId="ADAL" clId="{194F6ACE-4A81-40F5-B516-E1C207B02C39}" dt="2021-02-17T14:29:48.932" v="1309" actId="1076"/>
            <ac:picMkLst>
              <pc:docMk/>
              <pc:sldMasterMk cId="2767268696" sldId="2147483648"/>
              <pc:sldLayoutMk cId="3619301980" sldId="2147483649"/>
              <ac:picMk id="2" creationId="{A6E50815-72FF-4015-BD2A-4E6607830D29}"/>
            </ac:picMkLst>
          </pc:picChg>
          <pc:picChg chg="del mod">
            <ac:chgData name="Brandy Bauer" userId="a8160b5e-1d3d-426c-99c8-103575026ccc" providerId="ADAL" clId="{194F6ACE-4A81-40F5-B516-E1C207B02C39}" dt="2021-02-17T14:29:36.631" v="1307" actId="478"/>
            <ac:picMkLst>
              <pc:docMk/>
              <pc:sldMasterMk cId="2767268696" sldId="2147483648"/>
              <pc:sldLayoutMk cId="3619301980" sldId="2147483649"/>
              <ac:picMk id="10" creationId="{2D9D8AF2-4BC5-4A9F-82D2-E385BA5D3BC5}"/>
            </ac:picMkLst>
          </pc:picChg>
        </pc:sldLayoutChg>
        <pc:sldLayoutChg chg="modAnim">
          <pc:chgData name="Brandy Bauer" userId="a8160b5e-1d3d-426c-99c8-103575026ccc" providerId="ADAL" clId="{194F6ACE-4A81-40F5-B516-E1C207B02C39}" dt="2021-02-09T18:51:19.377" v="1101"/>
          <pc:sldLayoutMkLst>
            <pc:docMk/>
            <pc:sldMasterMk cId="2767268696" sldId="2147483648"/>
            <pc:sldLayoutMk cId="1489210556" sldId="2147483650"/>
          </pc:sldLayoutMkLst>
        </pc:sldLayoutChg>
        <pc:sldLayoutChg chg="modAnim">
          <pc:chgData name="Brandy Bauer" userId="a8160b5e-1d3d-426c-99c8-103575026ccc" providerId="ADAL" clId="{194F6ACE-4A81-40F5-B516-E1C207B02C39}" dt="2021-02-09T18:51:21.530" v="1102"/>
          <pc:sldLayoutMkLst>
            <pc:docMk/>
            <pc:sldMasterMk cId="2767268696" sldId="2147483648"/>
            <pc:sldLayoutMk cId="3502511839" sldId="2147483652"/>
          </pc:sldLayoutMkLst>
        </pc:sldLayoutChg>
        <pc:sldLayoutChg chg="modAnim">
          <pc:chgData name="Brandy Bauer" userId="a8160b5e-1d3d-426c-99c8-103575026ccc" providerId="ADAL" clId="{194F6ACE-4A81-40F5-B516-E1C207B02C39}" dt="2021-02-09T18:51:25.944" v="1104"/>
          <pc:sldLayoutMkLst>
            <pc:docMk/>
            <pc:sldMasterMk cId="2767268696" sldId="2147483648"/>
            <pc:sldLayoutMk cId="349570963" sldId="2147483655"/>
          </pc:sldLayoutMkLst>
        </pc:sldLayoutChg>
        <pc:sldLayoutChg chg="modAnim">
          <pc:chgData name="Brandy Bauer" userId="a8160b5e-1d3d-426c-99c8-103575026ccc" providerId="ADAL" clId="{194F6ACE-4A81-40F5-B516-E1C207B02C39}" dt="2021-02-09T18:53:32.495" v="1106"/>
          <pc:sldLayoutMkLst>
            <pc:docMk/>
            <pc:sldMasterMk cId="2767268696" sldId="2147483648"/>
            <pc:sldLayoutMk cId="1283599665" sldId="2147483675"/>
          </pc:sldLayoutMkLst>
        </pc:sldLayoutChg>
        <pc:sldLayoutChg chg="delSp modSp mod modAnim">
          <pc:chgData name="Brandy Bauer" userId="a8160b5e-1d3d-426c-99c8-103575026ccc" providerId="ADAL" clId="{194F6ACE-4A81-40F5-B516-E1C207B02C39}" dt="2021-02-17T14:27:28.667" v="1113" actId="1076"/>
          <pc:sldLayoutMkLst>
            <pc:docMk/>
            <pc:sldMasterMk cId="2767268696" sldId="2147483648"/>
            <pc:sldLayoutMk cId="3919489207" sldId="2147483676"/>
          </pc:sldLayoutMkLst>
          <pc:spChg chg="del">
            <ac:chgData name="Brandy Bauer" userId="a8160b5e-1d3d-426c-99c8-103575026ccc" providerId="ADAL" clId="{194F6ACE-4A81-40F5-B516-E1C207B02C39}" dt="2021-02-17T14:27:17.205" v="1110" actId="478"/>
            <ac:spMkLst>
              <pc:docMk/>
              <pc:sldMasterMk cId="2767268696" sldId="2147483648"/>
              <pc:sldLayoutMk cId="3919489207" sldId="2147483676"/>
              <ac:spMk id="13" creationId="{BE279B7B-A348-4646-B174-8A090FD62AEA}"/>
            </ac:spMkLst>
          </pc:spChg>
          <pc:picChg chg="mod">
            <ac:chgData name="Brandy Bauer" userId="a8160b5e-1d3d-426c-99c8-103575026ccc" providerId="ADAL" clId="{194F6ACE-4A81-40F5-B516-E1C207B02C39}" dt="2021-02-17T14:27:28.667" v="1113" actId="1076"/>
            <ac:picMkLst>
              <pc:docMk/>
              <pc:sldMasterMk cId="2767268696" sldId="2147483648"/>
              <pc:sldLayoutMk cId="3919489207" sldId="2147483676"/>
              <ac:picMk id="14" creationId="{AAD32025-D4FC-4787-A883-5CE6AA324D39}"/>
            </ac:picMkLst>
          </pc:picChg>
        </pc:sldLayoutChg>
        <pc:sldLayoutChg chg="modAnim">
          <pc:chgData name="Brandy Bauer" userId="a8160b5e-1d3d-426c-99c8-103575026ccc" providerId="ADAL" clId="{194F6ACE-4A81-40F5-B516-E1C207B02C39}" dt="2021-02-09T18:51:23.690" v="1103"/>
          <pc:sldLayoutMkLst>
            <pc:docMk/>
            <pc:sldMasterMk cId="2767268696" sldId="2147483648"/>
            <pc:sldLayoutMk cId="4207566948" sldId="2147483677"/>
          </pc:sldLayoutMkLst>
        </pc:sldLayoutChg>
        <pc:sldLayoutChg chg="delSp modSp mod modAnim">
          <pc:chgData name="Brandy Bauer" userId="a8160b5e-1d3d-426c-99c8-103575026ccc" providerId="ADAL" clId="{194F6ACE-4A81-40F5-B516-E1C207B02C39}" dt="2021-02-17T14:28:11.243" v="1117" actId="1076"/>
          <pc:sldLayoutMkLst>
            <pc:docMk/>
            <pc:sldMasterMk cId="2767268696" sldId="2147483648"/>
            <pc:sldLayoutMk cId="69309902" sldId="2147483678"/>
          </pc:sldLayoutMkLst>
          <pc:spChg chg="del">
            <ac:chgData name="Brandy Bauer" userId="a8160b5e-1d3d-426c-99c8-103575026ccc" providerId="ADAL" clId="{194F6ACE-4A81-40F5-B516-E1C207B02C39}" dt="2021-02-17T14:28:01.199" v="1114" actId="478"/>
            <ac:spMkLst>
              <pc:docMk/>
              <pc:sldMasterMk cId="2767268696" sldId="2147483648"/>
              <pc:sldLayoutMk cId="69309902" sldId="2147483678"/>
              <ac:spMk id="10" creationId="{FEDC1552-BBAB-4488-85B0-BE295AEA50AC}"/>
            </ac:spMkLst>
          </pc:spChg>
          <pc:picChg chg="mod">
            <ac:chgData name="Brandy Bauer" userId="a8160b5e-1d3d-426c-99c8-103575026ccc" providerId="ADAL" clId="{194F6ACE-4A81-40F5-B516-E1C207B02C39}" dt="2021-02-17T14:28:11.243" v="1117" actId="1076"/>
            <ac:picMkLst>
              <pc:docMk/>
              <pc:sldMasterMk cId="2767268696" sldId="2147483648"/>
              <pc:sldLayoutMk cId="69309902" sldId="2147483678"/>
              <ac:picMk id="12" creationId="{7B213A45-D089-4862-B0DB-6C2E3C446F5F}"/>
            </ac:picMkLst>
          </pc:picChg>
        </pc:sldLayoutChg>
        <pc:sldLayoutChg chg="del">
          <pc:chgData name="Brandy Bauer" userId="a8160b5e-1d3d-426c-99c8-103575026ccc" providerId="ADAL" clId="{194F6ACE-4A81-40F5-B516-E1C207B02C39}" dt="2021-02-09T16:53:09.142" v="243" actId="47"/>
          <pc:sldLayoutMkLst>
            <pc:docMk/>
            <pc:sldMasterMk cId="2767268696" sldId="2147483648"/>
            <pc:sldLayoutMk cId="1018009867" sldId="2147483683"/>
          </pc:sldLayoutMkLst>
        </pc:sldLayoutChg>
      </pc:sldMasterChg>
    </pc:docChg>
  </pc:docChgLst>
  <pc:docChgLst>
    <pc:chgData name="Brandy Bauer" userId="a8160b5e-1d3d-426c-99c8-103575026ccc" providerId="ADAL" clId="{BE8F69F5-95F0-413C-B7F0-FDFB68C9AD0B}"/>
    <pc:docChg chg="custSel addSld delSld modSld modSection">
      <pc:chgData name="Brandy Bauer" userId="a8160b5e-1d3d-426c-99c8-103575026ccc" providerId="ADAL" clId="{BE8F69F5-95F0-413C-B7F0-FDFB68C9AD0B}" dt="2022-03-02T16:08:19.969" v="131" actId="20577"/>
      <pc:docMkLst>
        <pc:docMk/>
      </pc:docMkLst>
      <pc:sldChg chg="modSp mod">
        <pc:chgData name="Brandy Bauer" userId="a8160b5e-1d3d-426c-99c8-103575026ccc" providerId="ADAL" clId="{BE8F69F5-95F0-413C-B7F0-FDFB68C9AD0B}" dt="2022-03-02T16:08:19.969" v="131" actId="20577"/>
        <pc:sldMkLst>
          <pc:docMk/>
          <pc:sldMk cId="345405534" sldId="273"/>
        </pc:sldMkLst>
        <pc:spChg chg="mod">
          <ac:chgData name="Brandy Bauer" userId="a8160b5e-1d3d-426c-99c8-103575026ccc" providerId="ADAL" clId="{BE8F69F5-95F0-413C-B7F0-FDFB68C9AD0B}" dt="2022-03-02T16:08:19.969" v="131" actId="20577"/>
          <ac:spMkLst>
            <pc:docMk/>
            <pc:sldMk cId="345405534" sldId="273"/>
            <ac:spMk id="18" creationId="{5E27E0EB-74E1-3645-872A-FEAA40E957AE}"/>
          </ac:spMkLst>
        </pc:spChg>
      </pc:sldChg>
      <pc:sldChg chg="addSp delSp modSp mod modClrScheme chgLayout">
        <pc:chgData name="Brandy Bauer" userId="a8160b5e-1d3d-426c-99c8-103575026ccc" providerId="ADAL" clId="{BE8F69F5-95F0-413C-B7F0-FDFB68C9AD0B}" dt="2022-03-02T16:04:13.184" v="12" actId="478"/>
        <pc:sldMkLst>
          <pc:docMk/>
          <pc:sldMk cId="1314971921" sldId="287"/>
        </pc:sldMkLst>
        <pc:spChg chg="mod ord">
          <ac:chgData name="Brandy Bauer" userId="a8160b5e-1d3d-426c-99c8-103575026ccc" providerId="ADAL" clId="{BE8F69F5-95F0-413C-B7F0-FDFB68C9AD0B}" dt="2022-03-02T16:04:02.354" v="0" actId="700"/>
          <ac:spMkLst>
            <pc:docMk/>
            <pc:sldMk cId="1314971921" sldId="287"/>
            <ac:spMk id="2" creationId="{6A0DB75B-D541-4CFC-8AE0-19966339FE12}"/>
          </ac:spMkLst>
        </pc:spChg>
        <pc:spChg chg="mod ord">
          <ac:chgData name="Brandy Bauer" userId="a8160b5e-1d3d-426c-99c8-103575026ccc" providerId="ADAL" clId="{BE8F69F5-95F0-413C-B7F0-FDFB68C9AD0B}" dt="2022-03-02T16:04:02.354" v="0" actId="700"/>
          <ac:spMkLst>
            <pc:docMk/>
            <pc:sldMk cId="1314971921" sldId="287"/>
            <ac:spMk id="3" creationId="{33D88230-6587-439D-A19A-21A7A788CD60}"/>
          </ac:spMkLst>
        </pc:spChg>
        <pc:spChg chg="add del mod ord">
          <ac:chgData name="Brandy Bauer" userId="a8160b5e-1d3d-426c-99c8-103575026ccc" providerId="ADAL" clId="{BE8F69F5-95F0-413C-B7F0-FDFB68C9AD0B}" dt="2022-03-02T16:04:11.984" v="11" actId="478"/>
          <ac:spMkLst>
            <pc:docMk/>
            <pc:sldMk cId="1314971921" sldId="287"/>
            <ac:spMk id="4" creationId="{D96D0E94-9B81-4D90-B754-F19D0AF29E56}"/>
          </ac:spMkLst>
        </pc:spChg>
        <pc:spChg chg="add del mod ord">
          <ac:chgData name="Brandy Bauer" userId="a8160b5e-1d3d-426c-99c8-103575026ccc" providerId="ADAL" clId="{BE8F69F5-95F0-413C-B7F0-FDFB68C9AD0B}" dt="2022-03-02T16:04:13.184" v="12" actId="478"/>
          <ac:spMkLst>
            <pc:docMk/>
            <pc:sldMk cId="1314971921" sldId="287"/>
            <ac:spMk id="5" creationId="{D5EE59F8-D906-4CDE-8E23-5A3AAC64457D}"/>
          </ac:spMkLst>
        </pc:spChg>
        <pc:spChg chg="mod ord">
          <ac:chgData name="Brandy Bauer" userId="a8160b5e-1d3d-426c-99c8-103575026ccc" providerId="ADAL" clId="{BE8F69F5-95F0-413C-B7F0-FDFB68C9AD0B}" dt="2022-03-02T16:04:09.072" v="10" actId="20577"/>
          <ac:spMkLst>
            <pc:docMk/>
            <pc:sldMk cId="1314971921" sldId="287"/>
            <ac:spMk id="6" creationId="{CCF49354-CB7F-47FC-BF9E-5AB4D72AA20B}"/>
          </ac:spMkLst>
        </pc:spChg>
      </pc:sldChg>
      <pc:sldChg chg="del">
        <pc:chgData name="Brandy Bauer" userId="a8160b5e-1d3d-426c-99c8-103575026ccc" providerId="ADAL" clId="{BE8F69F5-95F0-413C-B7F0-FDFB68C9AD0B}" dt="2022-03-02T16:06:46.197" v="69" actId="47"/>
        <pc:sldMkLst>
          <pc:docMk/>
          <pc:sldMk cId="2634480942" sldId="346"/>
        </pc:sldMkLst>
      </pc:sldChg>
      <pc:sldChg chg="modSp mod">
        <pc:chgData name="Brandy Bauer" userId="a8160b5e-1d3d-426c-99c8-103575026ccc" providerId="ADAL" clId="{BE8F69F5-95F0-413C-B7F0-FDFB68C9AD0B}" dt="2022-03-02T16:07:03.544" v="70" actId="207"/>
        <pc:sldMkLst>
          <pc:docMk/>
          <pc:sldMk cId="4238490507" sldId="349"/>
        </pc:sldMkLst>
        <pc:spChg chg="mod">
          <ac:chgData name="Brandy Bauer" userId="a8160b5e-1d3d-426c-99c8-103575026ccc" providerId="ADAL" clId="{BE8F69F5-95F0-413C-B7F0-FDFB68C9AD0B}" dt="2022-03-02T16:07:03.544" v="70" actId="207"/>
          <ac:spMkLst>
            <pc:docMk/>
            <pc:sldMk cId="4238490507" sldId="349"/>
            <ac:spMk id="3" creationId="{2165EB23-BD9F-412C-9F97-216F1431619B}"/>
          </ac:spMkLst>
        </pc:spChg>
      </pc:sldChg>
      <pc:sldChg chg="modSp mod">
        <pc:chgData name="Brandy Bauer" userId="a8160b5e-1d3d-426c-99c8-103575026ccc" providerId="ADAL" clId="{BE8F69F5-95F0-413C-B7F0-FDFB68C9AD0B}" dt="2022-03-02T16:08:14.300" v="129" actId="20577"/>
        <pc:sldMkLst>
          <pc:docMk/>
          <pc:sldMk cId="148564217" sldId="357"/>
        </pc:sldMkLst>
        <pc:spChg chg="mod">
          <ac:chgData name="Brandy Bauer" userId="a8160b5e-1d3d-426c-99c8-103575026ccc" providerId="ADAL" clId="{BE8F69F5-95F0-413C-B7F0-FDFB68C9AD0B}" dt="2022-03-02T16:08:14.300" v="129" actId="20577"/>
          <ac:spMkLst>
            <pc:docMk/>
            <pc:sldMk cId="148564217" sldId="357"/>
            <ac:spMk id="3" creationId="{2165EB23-BD9F-412C-9F97-216F1431619B}"/>
          </ac:spMkLst>
        </pc:spChg>
      </pc:sldChg>
      <pc:sldChg chg="modSp mod">
        <pc:chgData name="Brandy Bauer" userId="a8160b5e-1d3d-426c-99c8-103575026ccc" providerId="ADAL" clId="{BE8F69F5-95F0-413C-B7F0-FDFB68C9AD0B}" dt="2022-03-02T16:05:47.220" v="21" actId="20577"/>
        <pc:sldMkLst>
          <pc:docMk/>
          <pc:sldMk cId="3835264002" sldId="359"/>
        </pc:sldMkLst>
        <pc:spChg chg="mod">
          <ac:chgData name="Brandy Bauer" userId="a8160b5e-1d3d-426c-99c8-103575026ccc" providerId="ADAL" clId="{BE8F69F5-95F0-413C-B7F0-FDFB68C9AD0B}" dt="2022-03-02T16:05:47.220" v="21" actId="20577"/>
          <ac:spMkLst>
            <pc:docMk/>
            <pc:sldMk cId="3835264002" sldId="359"/>
            <ac:spMk id="3" creationId="{2165EB23-BD9F-412C-9F97-216F1431619B}"/>
          </ac:spMkLst>
        </pc:spChg>
      </pc:sldChg>
      <pc:sldChg chg="modSp mod">
        <pc:chgData name="Brandy Bauer" userId="a8160b5e-1d3d-426c-99c8-103575026ccc" providerId="ADAL" clId="{BE8F69F5-95F0-413C-B7F0-FDFB68C9AD0B}" dt="2022-03-02T16:06:25.931" v="67" actId="20577"/>
        <pc:sldMkLst>
          <pc:docMk/>
          <pc:sldMk cId="4124955874" sldId="362"/>
        </pc:sldMkLst>
        <pc:spChg chg="mod">
          <ac:chgData name="Brandy Bauer" userId="a8160b5e-1d3d-426c-99c8-103575026ccc" providerId="ADAL" clId="{BE8F69F5-95F0-413C-B7F0-FDFB68C9AD0B}" dt="2022-03-02T16:06:25.931" v="67" actId="20577"/>
          <ac:spMkLst>
            <pc:docMk/>
            <pc:sldMk cId="4124955874" sldId="362"/>
            <ac:spMk id="3" creationId="{2165EB23-BD9F-412C-9F97-216F1431619B}"/>
          </ac:spMkLst>
        </pc:spChg>
      </pc:sldChg>
      <pc:sldChg chg="modSp mod">
        <pc:chgData name="Brandy Bauer" userId="a8160b5e-1d3d-426c-99c8-103575026ccc" providerId="ADAL" clId="{BE8F69F5-95F0-413C-B7F0-FDFB68C9AD0B}" dt="2022-03-02T16:07:08.997" v="71" actId="207"/>
        <pc:sldMkLst>
          <pc:docMk/>
          <pc:sldMk cId="201042367" sldId="366"/>
        </pc:sldMkLst>
        <pc:spChg chg="mod">
          <ac:chgData name="Brandy Bauer" userId="a8160b5e-1d3d-426c-99c8-103575026ccc" providerId="ADAL" clId="{BE8F69F5-95F0-413C-B7F0-FDFB68C9AD0B}" dt="2022-03-02T16:07:08.997" v="71" actId="207"/>
          <ac:spMkLst>
            <pc:docMk/>
            <pc:sldMk cId="201042367" sldId="366"/>
            <ac:spMk id="3" creationId="{2165EB23-BD9F-412C-9F97-216F1431619B}"/>
          </ac:spMkLst>
        </pc:spChg>
      </pc:sldChg>
      <pc:sldChg chg="add">
        <pc:chgData name="Brandy Bauer" userId="a8160b5e-1d3d-426c-99c8-103575026ccc" providerId="ADAL" clId="{BE8F69F5-95F0-413C-B7F0-FDFB68C9AD0B}" dt="2022-03-02T16:06:44.245" v="68"/>
        <pc:sldMkLst>
          <pc:docMk/>
          <pc:sldMk cId="3299070205" sldId="369"/>
        </pc:sldMkLst>
      </pc:sldChg>
    </pc:docChg>
  </pc:docChgLst>
  <pc:docChgLst>
    <pc:chgData name="Brandy Bauer" userId="S::brandy.bauer@ncoa.org::a8160b5e-1d3d-426c-99c8-103575026ccc" providerId="AD" clId="Web-{F0F8BD55-81E0-B2DE-BE2C-F6A82C3893EA}"/>
    <pc:docChg chg="modSld">
      <pc:chgData name="Brandy Bauer" userId="S::brandy.bauer@ncoa.org::a8160b5e-1d3d-426c-99c8-103575026ccc" providerId="AD" clId="Web-{F0F8BD55-81E0-B2DE-BE2C-F6A82C3893EA}" dt="2021-02-25T19:16:43.952" v="8" actId="20577"/>
      <pc:docMkLst>
        <pc:docMk/>
      </pc:docMkLst>
      <pc:sldChg chg="modSp">
        <pc:chgData name="Brandy Bauer" userId="S::brandy.bauer@ncoa.org::a8160b5e-1d3d-426c-99c8-103575026ccc" providerId="AD" clId="Web-{F0F8BD55-81E0-B2DE-BE2C-F6A82C3893EA}" dt="2021-02-25T19:16:43.952" v="8" actId="20577"/>
        <pc:sldMkLst>
          <pc:docMk/>
          <pc:sldMk cId="1314971921" sldId="287"/>
        </pc:sldMkLst>
        <pc:spChg chg="mod">
          <ac:chgData name="Brandy Bauer" userId="S::brandy.bauer@ncoa.org::a8160b5e-1d3d-426c-99c8-103575026ccc" providerId="AD" clId="Web-{F0F8BD55-81E0-B2DE-BE2C-F6A82C3893EA}" dt="2021-02-25T19:16:43.952" v="8" actId="20577"/>
          <ac:spMkLst>
            <pc:docMk/>
            <pc:sldMk cId="1314971921" sldId="287"/>
            <ac:spMk id="3" creationId="{33D88230-6587-439D-A19A-21A7A788CD60}"/>
          </ac:spMkLst>
        </pc:spChg>
      </pc:sldChg>
    </pc:docChg>
  </pc:docChgLst>
  <pc:docChgLst>
    <pc:chgData name="Brandy Bauer" userId="a8160b5e-1d3d-426c-99c8-103575026ccc" providerId="ADAL" clId="{2BA2D718-C0FD-49E2-ABAC-117E6479189B}"/>
    <pc:docChg chg="undo redo custSel addSld delSld modSld modSection">
      <pc:chgData name="Brandy Bauer" userId="a8160b5e-1d3d-426c-99c8-103575026ccc" providerId="ADAL" clId="{2BA2D718-C0FD-49E2-ABAC-117E6479189B}" dt="2021-03-17T15:27:16.036" v="1397" actId="47"/>
      <pc:docMkLst>
        <pc:docMk/>
      </pc:docMkLst>
      <pc:sldChg chg="modSp mod">
        <pc:chgData name="Brandy Bauer" userId="a8160b5e-1d3d-426c-99c8-103575026ccc" providerId="ADAL" clId="{2BA2D718-C0FD-49E2-ABAC-117E6479189B}" dt="2021-02-25T19:19:51.501" v="60" actId="20577"/>
        <pc:sldMkLst>
          <pc:docMk/>
          <pc:sldMk cId="546249770" sldId="259"/>
        </pc:sldMkLst>
        <pc:graphicFrameChg chg="modGraphic">
          <ac:chgData name="Brandy Bauer" userId="a8160b5e-1d3d-426c-99c8-103575026ccc" providerId="ADAL" clId="{2BA2D718-C0FD-49E2-ABAC-117E6479189B}" dt="2021-02-25T19:19:51.501" v="60" actId="20577"/>
          <ac:graphicFrameMkLst>
            <pc:docMk/>
            <pc:sldMk cId="546249770" sldId="259"/>
            <ac:graphicFrameMk id="26" creationId="{FD204646-3C3B-D342-8507-A039B6837E18}"/>
          </ac:graphicFrameMkLst>
        </pc:graphicFrameChg>
      </pc:sldChg>
      <pc:sldChg chg="del">
        <pc:chgData name="Brandy Bauer" userId="a8160b5e-1d3d-426c-99c8-103575026ccc" providerId="ADAL" clId="{2BA2D718-C0FD-49E2-ABAC-117E6479189B}" dt="2021-02-25T19:20:09.431" v="61" actId="47"/>
        <pc:sldMkLst>
          <pc:docMk/>
          <pc:sldMk cId="2181800163" sldId="288"/>
        </pc:sldMkLst>
      </pc:sldChg>
      <pc:sldChg chg="modSp mod">
        <pc:chgData name="Brandy Bauer" userId="a8160b5e-1d3d-426c-99c8-103575026ccc" providerId="ADAL" clId="{2BA2D718-C0FD-49E2-ABAC-117E6479189B}" dt="2021-02-25T19:20:53.653" v="123" actId="20577"/>
        <pc:sldMkLst>
          <pc:docMk/>
          <pc:sldMk cId="3409629561" sldId="341"/>
        </pc:sldMkLst>
        <pc:spChg chg="mod">
          <ac:chgData name="Brandy Bauer" userId="a8160b5e-1d3d-426c-99c8-103575026ccc" providerId="ADAL" clId="{2BA2D718-C0FD-49E2-ABAC-117E6479189B}" dt="2021-02-25T19:20:53.653" v="123" actId="20577"/>
          <ac:spMkLst>
            <pc:docMk/>
            <pc:sldMk cId="3409629561" sldId="341"/>
            <ac:spMk id="3" creationId="{2165EB23-BD9F-412C-9F97-216F1431619B}"/>
          </ac:spMkLst>
        </pc:spChg>
        <pc:spChg chg="mod">
          <ac:chgData name="Brandy Bauer" userId="a8160b5e-1d3d-426c-99c8-103575026ccc" providerId="ADAL" clId="{2BA2D718-C0FD-49E2-ABAC-117E6479189B}" dt="2021-02-25T19:20:21.192" v="103" actId="20577"/>
          <ac:spMkLst>
            <pc:docMk/>
            <pc:sldMk cId="3409629561" sldId="341"/>
            <ac:spMk id="4" creationId="{36A72DC7-D9B5-40EF-8427-9937220D70B4}"/>
          </ac:spMkLst>
        </pc:spChg>
      </pc:sldChg>
      <pc:sldChg chg="modSp mod">
        <pc:chgData name="Brandy Bauer" userId="a8160b5e-1d3d-426c-99c8-103575026ccc" providerId="ADAL" clId="{2BA2D718-C0FD-49E2-ABAC-117E6479189B}" dt="2021-03-17T15:25:29.536" v="1392" actId="12"/>
        <pc:sldMkLst>
          <pc:docMk/>
          <pc:sldMk cId="2109469480" sldId="342"/>
        </pc:sldMkLst>
        <pc:spChg chg="mod">
          <ac:chgData name="Brandy Bauer" userId="a8160b5e-1d3d-426c-99c8-103575026ccc" providerId="ADAL" clId="{2BA2D718-C0FD-49E2-ABAC-117E6479189B}" dt="2021-03-17T15:25:29.536" v="1392" actId="12"/>
          <ac:spMkLst>
            <pc:docMk/>
            <pc:sldMk cId="2109469480" sldId="342"/>
            <ac:spMk id="3" creationId="{2165EB23-BD9F-412C-9F97-216F1431619B}"/>
          </ac:spMkLst>
        </pc:spChg>
        <pc:spChg chg="mod">
          <ac:chgData name="Brandy Bauer" userId="a8160b5e-1d3d-426c-99c8-103575026ccc" providerId="ADAL" clId="{2BA2D718-C0FD-49E2-ABAC-117E6479189B}" dt="2021-02-25T19:22:51.779" v="193" actId="20577"/>
          <ac:spMkLst>
            <pc:docMk/>
            <pc:sldMk cId="2109469480" sldId="342"/>
            <ac:spMk id="4" creationId="{36A72DC7-D9B5-40EF-8427-9937220D70B4}"/>
          </ac:spMkLst>
        </pc:spChg>
      </pc:sldChg>
      <pc:sldChg chg="del">
        <pc:chgData name="Brandy Bauer" userId="a8160b5e-1d3d-426c-99c8-103575026ccc" providerId="ADAL" clId="{2BA2D718-C0FD-49E2-ABAC-117E6479189B}" dt="2021-02-25T19:31:38.418" v="480" actId="47"/>
        <pc:sldMkLst>
          <pc:docMk/>
          <pc:sldMk cId="3535657730" sldId="343"/>
        </pc:sldMkLst>
      </pc:sldChg>
      <pc:sldChg chg="del">
        <pc:chgData name="Brandy Bauer" userId="a8160b5e-1d3d-426c-99c8-103575026ccc" providerId="ADAL" clId="{2BA2D718-C0FD-49E2-ABAC-117E6479189B}" dt="2021-02-25T19:31:57.384" v="510" actId="47"/>
        <pc:sldMkLst>
          <pc:docMk/>
          <pc:sldMk cId="1079687805" sldId="344"/>
        </pc:sldMkLst>
      </pc:sldChg>
      <pc:sldChg chg="del">
        <pc:chgData name="Brandy Bauer" userId="a8160b5e-1d3d-426c-99c8-103575026ccc" providerId="ADAL" clId="{2BA2D718-C0FD-49E2-ABAC-117E6479189B}" dt="2021-02-25T19:31:39.884" v="481" actId="47"/>
        <pc:sldMkLst>
          <pc:docMk/>
          <pc:sldMk cId="779846051" sldId="345"/>
        </pc:sldMkLst>
      </pc:sldChg>
      <pc:sldChg chg="modSp mod">
        <pc:chgData name="Brandy Bauer" userId="a8160b5e-1d3d-426c-99c8-103575026ccc" providerId="ADAL" clId="{2BA2D718-C0FD-49E2-ABAC-117E6479189B}" dt="2021-03-01T18:25:20.639" v="1383" actId="1076"/>
        <pc:sldMkLst>
          <pc:docMk/>
          <pc:sldMk cId="2634480942" sldId="346"/>
        </pc:sldMkLst>
        <pc:spChg chg="mod">
          <ac:chgData name="Brandy Bauer" userId="a8160b5e-1d3d-426c-99c8-103575026ccc" providerId="ADAL" clId="{2BA2D718-C0FD-49E2-ABAC-117E6479189B}" dt="2021-03-01T18:22:09.733" v="1347" actId="1076"/>
          <ac:spMkLst>
            <pc:docMk/>
            <pc:sldMk cId="2634480942" sldId="346"/>
            <ac:spMk id="3" creationId="{2165EB23-BD9F-412C-9F97-216F1431619B}"/>
          </ac:spMkLst>
        </pc:spChg>
        <pc:spChg chg="mod">
          <ac:chgData name="Brandy Bauer" userId="a8160b5e-1d3d-426c-99c8-103575026ccc" providerId="ADAL" clId="{2BA2D718-C0FD-49E2-ABAC-117E6479189B}" dt="2021-03-01T18:10:24.123" v="946" actId="20577"/>
          <ac:spMkLst>
            <pc:docMk/>
            <pc:sldMk cId="2634480942" sldId="346"/>
            <ac:spMk id="4" creationId="{36A72DC7-D9B5-40EF-8427-9937220D70B4}"/>
          </ac:spMkLst>
        </pc:spChg>
        <pc:graphicFrameChg chg="mod modGraphic">
          <ac:chgData name="Brandy Bauer" userId="a8160b5e-1d3d-426c-99c8-103575026ccc" providerId="ADAL" clId="{2BA2D718-C0FD-49E2-ABAC-117E6479189B}" dt="2021-03-01T18:25:20.639" v="1383" actId="1076"/>
          <ac:graphicFrameMkLst>
            <pc:docMk/>
            <pc:sldMk cId="2634480942" sldId="346"/>
            <ac:graphicFrameMk id="5" creationId="{2E933FC8-5919-4DEF-9435-9CBAABB7B2BC}"/>
          </ac:graphicFrameMkLst>
        </pc:graphicFrameChg>
      </pc:sldChg>
      <pc:sldChg chg="del">
        <pc:chgData name="Brandy Bauer" userId="a8160b5e-1d3d-426c-99c8-103575026ccc" providerId="ADAL" clId="{2BA2D718-C0FD-49E2-ABAC-117E6479189B}" dt="2021-02-25T19:31:59.197" v="511" actId="47"/>
        <pc:sldMkLst>
          <pc:docMk/>
          <pc:sldMk cId="1779142250" sldId="347"/>
        </pc:sldMkLst>
      </pc:sldChg>
      <pc:sldChg chg="modSp mod">
        <pc:chgData name="Brandy Bauer" userId="a8160b5e-1d3d-426c-99c8-103575026ccc" providerId="ADAL" clId="{2BA2D718-C0FD-49E2-ABAC-117E6479189B}" dt="2021-02-25T19:33:14.788" v="579" actId="404"/>
        <pc:sldMkLst>
          <pc:docMk/>
          <pc:sldMk cId="1856891597" sldId="348"/>
        </pc:sldMkLst>
        <pc:spChg chg="mod">
          <ac:chgData name="Brandy Bauer" userId="a8160b5e-1d3d-426c-99c8-103575026ccc" providerId="ADAL" clId="{2BA2D718-C0FD-49E2-ABAC-117E6479189B}" dt="2021-02-25T19:33:14.788" v="579" actId="404"/>
          <ac:spMkLst>
            <pc:docMk/>
            <pc:sldMk cId="1856891597" sldId="348"/>
            <ac:spMk id="3" creationId="{2165EB23-BD9F-412C-9F97-216F1431619B}"/>
          </ac:spMkLst>
        </pc:spChg>
        <pc:spChg chg="mod">
          <ac:chgData name="Brandy Bauer" userId="a8160b5e-1d3d-426c-99c8-103575026ccc" providerId="ADAL" clId="{2BA2D718-C0FD-49E2-ABAC-117E6479189B}" dt="2021-02-25T19:32:26.169" v="553" actId="14100"/>
          <ac:spMkLst>
            <pc:docMk/>
            <pc:sldMk cId="1856891597" sldId="348"/>
            <ac:spMk id="4" creationId="{36A72DC7-D9B5-40EF-8427-9937220D70B4}"/>
          </ac:spMkLst>
        </pc:spChg>
      </pc:sldChg>
      <pc:sldChg chg="modSp mod">
        <pc:chgData name="Brandy Bauer" userId="a8160b5e-1d3d-426c-99c8-103575026ccc" providerId="ADAL" clId="{2BA2D718-C0FD-49E2-ABAC-117E6479189B}" dt="2021-03-01T18:03:38.981" v="827" actId="20577"/>
        <pc:sldMkLst>
          <pc:docMk/>
          <pc:sldMk cId="4238490507" sldId="349"/>
        </pc:sldMkLst>
        <pc:spChg chg="mod">
          <ac:chgData name="Brandy Bauer" userId="a8160b5e-1d3d-426c-99c8-103575026ccc" providerId="ADAL" clId="{2BA2D718-C0FD-49E2-ABAC-117E6479189B}" dt="2021-03-01T18:03:38.981" v="827" actId="20577"/>
          <ac:spMkLst>
            <pc:docMk/>
            <pc:sldMk cId="4238490507" sldId="349"/>
            <ac:spMk id="3" creationId="{2165EB23-BD9F-412C-9F97-216F1431619B}"/>
          </ac:spMkLst>
        </pc:spChg>
        <pc:spChg chg="mod">
          <ac:chgData name="Brandy Bauer" userId="a8160b5e-1d3d-426c-99c8-103575026ccc" providerId="ADAL" clId="{2BA2D718-C0FD-49E2-ABAC-117E6479189B}" dt="2021-03-01T18:01:55.662" v="799" actId="14100"/>
          <ac:spMkLst>
            <pc:docMk/>
            <pc:sldMk cId="4238490507" sldId="349"/>
            <ac:spMk id="4" creationId="{36A72DC7-D9B5-40EF-8427-9937220D70B4}"/>
          </ac:spMkLst>
        </pc:spChg>
      </pc:sldChg>
      <pc:sldChg chg="del">
        <pc:chgData name="Brandy Bauer" userId="a8160b5e-1d3d-426c-99c8-103575026ccc" providerId="ADAL" clId="{2BA2D718-C0FD-49E2-ABAC-117E6479189B}" dt="2021-03-01T18:01:39.211" v="752" actId="47"/>
        <pc:sldMkLst>
          <pc:docMk/>
          <pc:sldMk cId="2109204792" sldId="350"/>
        </pc:sldMkLst>
      </pc:sldChg>
      <pc:sldChg chg="del">
        <pc:chgData name="Brandy Bauer" userId="a8160b5e-1d3d-426c-99c8-103575026ccc" providerId="ADAL" clId="{2BA2D718-C0FD-49E2-ABAC-117E6479189B}" dt="2021-03-01T18:03:47.971" v="829" actId="47"/>
        <pc:sldMkLst>
          <pc:docMk/>
          <pc:sldMk cId="3913747607" sldId="351"/>
        </pc:sldMkLst>
      </pc:sldChg>
      <pc:sldChg chg="del">
        <pc:chgData name="Brandy Bauer" userId="a8160b5e-1d3d-426c-99c8-103575026ccc" providerId="ADAL" clId="{2BA2D718-C0FD-49E2-ABAC-117E6479189B}" dt="2021-03-01T18:03:52.087" v="831" actId="47"/>
        <pc:sldMkLst>
          <pc:docMk/>
          <pc:sldMk cId="3487775613" sldId="352"/>
        </pc:sldMkLst>
      </pc:sldChg>
      <pc:sldChg chg="del">
        <pc:chgData name="Brandy Bauer" userId="a8160b5e-1d3d-426c-99c8-103575026ccc" providerId="ADAL" clId="{2BA2D718-C0FD-49E2-ABAC-117E6479189B}" dt="2021-03-01T18:03:50.450" v="830" actId="47"/>
        <pc:sldMkLst>
          <pc:docMk/>
          <pc:sldMk cId="4035768674" sldId="353"/>
        </pc:sldMkLst>
      </pc:sldChg>
      <pc:sldChg chg="del">
        <pc:chgData name="Brandy Bauer" userId="a8160b5e-1d3d-426c-99c8-103575026ccc" providerId="ADAL" clId="{2BA2D718-C0FD-49E2-ABAC-117E6479189B}" dt="2021-03-01T18:06:50.759" v="898" actId="47"/>
        <pc:sldMkLst>
          <pc:docMk/>
          <pc:sldMk cId="1881495510" sldId="354"/>
        </pc:sldMkLst>
      </pc:sldChg>
      <pc:sldChg chg="del">
        <pc:chgData name="Brandy Bauer" userId="a8160b5e-1d3d-426c-99c8-103575026ccc" providerId="ADAL" clId="{2BA2D718-C0FD-49E2-ABAC-117E6479189B}" dt="2021-03-01T18:06:51.658" v="899" actId="47"/>
        <pc:sldMkLst>
          <pc:docMk/>
          <pc:sldMk cId="3587163514" sldId="355"/>
        </pc:sldMkLst>
      </pc:sldChg>
      <pc:sldChg chg="del">
        <pc:chgData name="Brandy Bauer" userId="a8160b5e-1d3d-426c-99c8-103575026ccc" providerId="ADAL" clId="{2BA2D718-C0FD-49E2-ABAC-117E6479189B}" dt="2021-03-01T18:06:52.406" v="900" actId="47"/>
        <pc:sldMkLst>
          <pc:docMk/>
          <pc:sldMk cId="2255156090" sldId="356"/>
        </pc:sldMkLst>
      </pc:sldChg>
      <pc:sldChg chg="modSp mod">
        <pc:chgData name="Brandy Bauer" userId="a8160b5e-1d3d-426c-99c8-103575026ccc" providerId="ADAL" clId="{2BA2D718-C0FD-49E2-ABAC-117E6479189B}" dt="2021-03-01T18:08:22.009" v="914" actId="207"/>
        <pc:sldMkLst>
          <pc:docMk/>
          <pc:sldMk cId="148564217" sldId="357"/>
        </pc:sldMkLst>
        <pc:spChg chg="mod">
          <ac:chgData name="Brandy Bauer" userId="a8160b5e-1d3d-426c-99c8-103575026ccc" providerId="ADAL" clId="{2BA2D718-C0FD-49E2-ABAC-117E6479189B}" dt="2021-03-01T18:08:22.009" v="914" actId="207"/>
          <ac:spMkLst>
            <pc:docMk/>
            <pc:sldMk cId="148564217" sldId="357"/>
            <ac:spMk id="3" creationId="{2165EB23-BD9F-412C-9F97-216F1431619B}"/>
          </ac:spMkLst>
        </pc:spChg>
      </pc:sldChg>
      <pc:sldChg chg="modSp add mod">
        <pc:chgData name="Brandy Bauer" userId="a8160b5e-1d3d-426c-99c8-103575026ccc" providerId="ADAL" clId="{2BA2D718-C0FD-49E2-ABAC-117E6479189B}" dt="2021-02-25T19:22:25.458" v="166" actId="1076"/>
        <pc:sldMkLst>
          <pc:docMk/>
          <pc:sldMk cId="532983207" sldId="358"/>
        </pc:sldMkLst>
        <pc:spChg chg="mod">
          <ac:chgData name="Brandy Bauer" userId="a8160b5e-1d3d-426c-99c8-103575026ccc" providerId="ADAL" clId="{2BA2D718-C0FD-49E2-ABAC-117E6479189B}" dt="2021-02-25T19:22:25.458" v="166" actId="1076"/>
          <ac:spMkLst>
            <pc:docMk/>
            <pc:sldMk cId="532983207" sldId="358"/>
            <ac:spMk id="3" creationId="{2165EB23-BD9F-412C-9F97-216F1431619B}"/>
          </ac:spMkLst>
        </pc:spChg>
        <pc:spChg chg="mod">
          <ac:chgData name="Brandy Bauer" userId="a8160b5e-1d3d-426c-99c8-103575026ccc" providerId="ADAL" clId="{2BA2D718-C0FD-49E2-ABAC-117E6479189B}" dt="2021-02-25T19:21:13.467" v="137" actId="20577"/>
          <ac:spMkLst>
            <pc:docMk/>
            <pc:sldMk cId="532983207" sldId="358"/>
            <ac:spMk id="4" creationId="{36A72DC7-D9B5-40EF-8427-9937220D70B4}"/>
          </ac:spMkLst>
        </pc:spChg>
      </pc:sldChg>
      <pc:sldChg chg="modSp add mod">
        <pc:chgData name="Brandy Bauer" userId="a8160b5e-1d3d-426c-99c8-103575026ccc" providerId="ADAL" clId="{2BA2D718-C0FD-49E2-ABAC-117E6479189B}" dt="2021-03-01T18:09:31.125" v="920" actId="13926"/>
        <pc:sldMkLst>
          <pc:docMk/>
          <pc:sldMk cId="3835264002" sldId="359"/>
        </pc:sldMkLst>
        <pc:spChg chg="mod">
          <ac:chgData name="Brandy Bauer" userId="a8160b5e-1d3d-426c-99c8-103575026ccc" providerId="ADAL" clId="{2BA2D718-C0FD-49E2-ABAC-117E6479189B}" dt="2021-03-01T18:09:31.125" v="920" actId="13926"/>
          <ac:spMkLst>
            <pc:docMk/>
            <pc:sldMk cId="3835264002" sldId="359"/>
            <ac:spMk id="3" creationId="{2165EB23-BD9F-412C-9F97-216F1431619B}"/>
          </ac:spMkLst>
        </pc:spChg>
        <pc:spChg chg="mod">
          <ac:chgData name="Brandy Bauer" userId="a8160b5e-1d3d-426c-99c8-103575026ccc" providerId="ADAL" clId="{2BA2D718-C0FD-49E2-ABAC-117E6479189B}" dt="2021-02-25T19:24:04.992" v="230" actId="20577"/>
          <ac:spMkLst>
            <pc:docMk/>
            <pc:sldMk cId="3835264002" sldId="359"/>
            <ac:spMk id="4" creationId="{36A72DC7-D9B5-40EF-8427-9937220D70B4}"/>
          </ac:spMkLst>
        </pc:spChg>
      </pc:sldChg>
      <pc:sldChg chg="modSp add mod">
        <pc:chgData name="Brandy Bauer" userId="a8160b5e-1d3d-426c-99c8-103575026ccc" providerId="ADAL" clId="{2BA2D718-C0FD-49E2-ABAC-117E6479189B}" dt="2021-03-17T15:26:08.742" v="1395" actId="1076"/>
        <pc:sldMkLst>
          <pc:docMk/>
          <pc:sldMk cId="908391042" sldId="360"/>
        </pc:sldMkLst>
        <pc:spChg chg="mod">
          <ac:chgData name="Brandy Bauer" userId="a8160b5e-1d3d-426c-99c8-103575026ccc" providerId="ADAL" clId="{2BA2D718-C0FD-49E2-ABAC-117E6479189B}" dt="2021-03-17T15:26:08.742" v="1395" actId="1076"/>
          <ac:spMkLst>
            <pc:docMk/>
            <pc:sldMk cId="908391042" sldId="360"/>
            <ac:spMk id="3" creationId="{2165EB23-BD9F-412C-9F97-216F1431619B}"/>
          </ac:spMkLst>
        </pc:spChg>
        <pc:spChg chg="mod">
          <ac:chgData name="Brandy Bauer" userId="a8160b5e-1d3d-426c-99c8-103575026ccc" providerId="ADAL" clId="{2BA2D718-C0FD-49E2-ABAC-117E6479189B}" dt="2021-02-25T19:27:32.819" v="271" actId="20577"/>
          <ac:spMkLst>
            <pc:docMk/>
            <pc:sldMk cId="908391042" sldId="360"/>
            <ac:spMk id="4" creationId="{36A72DC7-D9B5-40EF-8427-9937220D70B4}"/>
          </ac:spMkLst>
        </pc:spChg>
      </pc:sldChg>
      <pc:sldChg chg="modSp add mod">
        <pc:chgData name="Brandy Bauer" userId="a8160b5e-1d3d-426c-99c8-103575026ccc" providerId="ADAL" clId="{2BA2D718-C0FD-49E2-ABAC-117E6479189B}" dt="2021-02-25T19:29:16.045" v="348" actId="14100"/>
        <pc:sldMkLst>
          <pc:docMk/>
          <pc:sldMk cId="3035009349" sldId="361"/>
        </pc:sldMkLst>
        <pc:spChg chg="mod">
          <ac:chgData name="Brandy Bauer" userId="a8160b5e-1d3d-426c-99c8-103575026ccc" providerId="ADAL" clId="{2BA2D718-C0FD-49E2-ABAC-117E6479189B}" dt="2021-02-25T19:29:16.045" v="348" actId="14100"/>
          <ac:spMkLst>
            <pc:docMk/>
            <pc:sldMk cId="3035009349" sldId="361"/>
            <ac:spMk id="3" creationId="{2165EB23-BD9F-412C-9F97-216F1431619B}"/>
          </ac:spMkLst>
        </pc:spChg>
        <pc:spChg chg="mod">
          <ac:chgData name="Brandy Bauer" userId="a8160b5e-1d3d-426c-99c8-103575026ccc" providerId="ADAL" clId="{2BA2D718-C0FD-49E2-ABAC-117E6479189B}" dt="2021-02-25T19:28:28.874" v="317" actId="20577"/>
          <ac:spMkLst>
            <pc:docMk/>
            <pc:sldMk cId="3035009349" sldId="361"/>
            <ac:spMk id="4" creationId="{36A72DC7-D9B5-40EF-8427-9937220D70B4}"/>
          </ac:spMkLst>
        </pc:spChg>
      </pc:sldChg>
      <pc:sldChg chg="addSp modSp add mod">
        <pc:chgData name="Brandy Bauer" userId="a8160b5e-1d3d-426c-99c8-103575026ccc" providerId="ADAL" clId="{2BA2D718-C0FD-49E2-ABAC-117E6479189B}" dt="2021-03-01T18:24:11.900" v="1378" actId="20577"/>
        <pc:sldMkLst>
          <pc:docMk/>
          <pc:sldMk cId="4124955874" sldId="362"/>
        </pc:sldMkLst>
        <pc:spChg chg="mod">
          <ac:chgData name="Brandy Bauer" userId="a8160b5e-1d3d-426c-99c8-103575026ccc" providerId="ADAL" clId="{2BA2D718-C0FD-49E2-ABAC-117E6479189B}" dt="2021-03-01T18:24:11.900" v="1378" actId="20577"/>
          <ac:spMkLst>
            <pc:docMk/>
            <pc:sldMk cId="4124955874" sldId="362"/>
            <ac:spMk id="3" creationId="{2165EB23-BD9F-412C-9F97-216F1431619B}"/>
          </ac:spMkLst>
        </pc:spChg>
        <pc:spChg chg="mod">
          <ac:chgData name="Brandy Bauer" userId="a8160b5e-1d3d-426c-99c8-103575026ccc" providerId="ADAL" clId="{2BA2D718-C0FD-49E2-ABAC-117E6479189B}" dt="2021-02-25T19:29:42.970" v="367" actId="20577"/>
          <ac:spMkLst>
            <pc:docMk/>
            <pc:sldMk cId="4124955874" sldId="362"/>
            <ac:spMk id="4" creationId="{36A72DC7-D9B5-40EF-8427-9937220D70B4}"/>
          </ac:spMkLst>
        </pc:spChg>
        <pc:picChg chg="add mod">
          <ac:chgData name="Brandy Bauer" userId="a8160b5e-1d3d-426c-99c8-103575026ccc" providerId="ADAL" clId="{2BA2D718-C0FD-49E2-ABAC-117E6479189B}" dt="2021-02-25T19:31:22.802" v="479" actId="1076"/>
          <ac:picMkLst>
            <pc:docMk/>
            <pc:sldMk cId="4124955874" sldId="362"/>
            <ac:picMk id="5" creationId="{FD99F849-DE8B-41E3-867B-2A9EE92D8BF6}"/>
          </ac:picMkLst>
        </pc:picChg>
      </pc:sldChg>
      <pc:sldChg chg="addSp modSp add mod">
        <pc:chgData name="Brandy Bauer" userId="a8160b5e-1d3d-426c-99c8-103575026ccc" providerId="ADAL" clId="{2BA2D718-C0FD-49E2-ABAC-117E6479189B}" dt="2021-02-25T19:34:27.557" v="672" actId="962"/>
        <pc:sldMkLst>
          <pc:docMk/>
          <pc:sldMk cId="2913642870" sldId="363"/>
        </pc:sldMkLst>
        <pc:spChg chg="mod">
          <ac:chgData name="Brandy Bauer" userId="a8160b5e-1d3d-426c-99c8-103575026ccc" providerId="ADAL" clId="{2BA2D718-C0FD-49E2-ABAC-117E6479189B}" dt="2021-02-25T19:34:07.289" v="611" actId="14100"/>
          <ac:spMkLst>
            <pc:docMk/>
            <pc:sldMk cId="2913642870" sldId="363"/>
            <ac:spMk id="3" creationId="{2165EB23-BD9F-412C-9F97-216F1431619B}"/>
          </ac:spMkLst>
        </pc:spChg>
        <pc:spChg chg="mod">
          <ac:chgData name="Brandy Bauer" userId="a8160b5e-1d3d-426c-99c8-103575026ccc" providerId="ADAL" clId="{2BA2D718-C0FD-49E2-ABAC-117E6479189B}" dt="2021-02-25T19:33:29.375" v="589" actId="20577"/>
          <ac:spMkLst>
            <pc:docMk/>
            <pc:sldMk cId="2913642870" sldId="363"/>
            <ac:spMk id="4" creationId="{36A72DC7-D9B5-40EF-8427-9937220D70B4}"/>
          </ac:spMkLst>
        </pc:spChg>
        <pc:picChg chg="add mod">
          <ac:chgData name="Brandy Bauer" userId="a8160b5e-1d3d-426c-99c8-103575026ccc" providerId="ADAL" clId="{2BA2D718-C0FD-49E2-ABAC-117E6479189B}" dt="2021-02-25T19:34:27.557" v="672" actId="962"/>
          <ac:picMkLst>
            <pc:docMk/>
            <pc:sldMk cId="2913642870" sldId="363"/>
            <ac:picMk id="1026" creationId="{F9F2DBD5-F637-4015-A7B4-C014BC6C26DF}"/>
          </ac:picMkLst>
        </pc:picChg>
      </pc:sldChg>
      <pc:sldChg chg="modSp del mod">
        <pc:chgData name="Brandy Bauer" userId="a8160b5e-1d3d-426c-99c8-103575026ccc" providerId="ADAL" clId="{2BA2D718-C0FD-49E2-ABAC-117E6479189B}" dt="2021-03-17T15:27:09.025" v="1396" actId="47"/>
        <pc:sldMkLst>
          <pc:docMk/>
          <pc:sldMk cId="161938214" sldId="364"/>
        </pc:sldMkLst>
        <pc:spChg chg="mod">
          <ac:chgData name="Brandy Bauer" userId="a8160b5e-1d3d-426c-99c8-103575026ccc" providerId="ADAL" clId="{2BA2D718-C0FD-49E2-ABAC-117E6479189B}" dt="2021-03-01T17:59:10.268" v="712" actId="403"/>
          <ac:spMkLst>
            <pc:docMk/>
            <pc:sldMk cId="161938214" sldId="364"/>
            <ac:spMk id="3" creationId="{2165EB23-BD9F-412C-9F97-216F1431619B}"/>
          </ac:spMkLst>
        </pc:spChg>
        <pc:spChg chg="mod">
          <ac:chgData name="Brandy Bauer" userId="a8160b5e-1d3d-426c-99c8-103575026ccc" providerId="ADAL" clId="{2BA2D718-C0FD-49E2-ABAC-117E6479189B}" dt="2021-03-01T17:58:43.401" v="694" actId="20577"/>
          <ac:spMkLst>
            <pc:docMk/>
            <pc:sldMk cId="161938214" sldId="364"/>
            <ac:spMk id="4" creationId="{36A72DC7-D9B5-40EF-8427-9937220D70B4}"/>
          </ac:spMkLst>
        </pc:spChg>
      </pc:sldChg>
      <pc:sldChg chg="modSp add del mod">
        <pc:chgData name="Brandy Bauer" userId="a8160b5e-1d3d-426c-99c8-103575026ccc" providerId="ADAL" clId="{2BA2D718-C0FD-49E2-ABAC-117E6479189B}" dt="2021-03-17T15:27:16.036" v="1397" actId="47"/>
        <pc:sldMkLst>
          <pc:docMk/>
          <pc:sldMk cId="2205539459" sldId="365"/>
        </pc:sldMkLst>
        <pc:spChg chg="mod">
          <ac:chgData name="Brandy Bauer" userId="a8160b5e-1d3d-426c-99c8-103575026ccc" providerId="ADAL" clId="{2BA2D718-C0FD-49E2-ABAC-117E6479189B}" dt="2021-03-01T18:01:14.913" v="751" actId="403"/>
          <ac:spMkLst>
            <pc:docMk/>
            <pc:sldMk cId="2205539459" sldId="365"/>
            <ac:spMk id="3" creationId="{2165EB23-BD9F-412C-9F97-216F1431619B}"/>
          </ac:spMkLst>
        </pc:spChg>
        <pc:spChg chg="mod">
          <ac:chgData name="Brandy Bauer" userId="a8160b5e-1d3d-426c-99c8-103575026ccc" providerId="ADAL" clId="{2BA2D718-C0FD-49E2-ABAC-117E6479189B}" dt="2021-03-01T17:59:18.647" v="717" actId="20577"/>
          <ac:spMkLst>
            <pc:docMk/>
            <pc:sldMk cId="2205539459" sldId="365"/>
            <ac:spMk id="4" creationId="{36A72DC7-D9B5-40EF-8427-9937220D70B4}"/>
          </ac:spMkLst>
        </pc:spChg>
      </pc:sldChg>
      <pc:sldChg chg="modSp add mod">
        <pc:chgData name="Brandy Bauer" userId="a8160b5e-1d3d-426c-99c8-103575026ccc" providerId="ADAL" clId="{2BA2D718-C0FD-49E2-ABAC-117E6479189B}" dt="2021-03-01T18:04:26.879" v="859" actId="14100"/>
        <pc:sldMkLst>
          <pc:docMk/>
          <pc:sldMk cId="201042367" sldId="366"/>
        </pc:sldMkLst>
        <pc:spChg chg="mod">
          <ac:chgData name="Brandy Bauer" userId="a8160b5e-1d3d-426c-99c8-103575026ccc" providerId="ADAL" clId="{2BA2D718-C0FD-49E2-ABAC-117E6479189B}" dt="2021-03-01T18:04:26.879" v="859" actId="14100"/>
          <ac:spMkLst>
            <pc:docMk/>
            <pc:sldMk cId="201042367" sldId="366"/>
            <ac:spMk id="3" creationId="{2165EB23-BD9F-412C-9F97-216F1431619B}"/>
          </ac:spMkLst>
        </pc:spChg>
        <pc:spChg chg="mod">
          <ac:chgData name="Brandy Bauer" userId="a8160b5e-1d3d-426c-99c8-103575026ccc" providerId="ADAL" clId="{2BA2D718-C0FD-49E2-ABAC-117E6479189B}" dt="2021-03-01T18:04:09.962" v="845" actId="20577"/>
          <ac:spMkLst>
            <pc:docMk/>
            <pc:sldMk cId="201042367" sldId="366"/>
            <ac:spMk id="4" creationId="{36A72DC7-D9B5-40EF-8427-9937220D70B4}"/>
          </ac:spMkLst>
        </pc:spChg>
      </pc:sldChg>
      <pc:sldChg chg="modSp add mod">
        <pc:chgData name="Brandy Bauer" userId="a8160b5e-1d3d-426c-99c8-103575026ccc" providerId="ADAL" clId="{2BA2D718-C0FD-49E2-ABAC-117E6479189B}" dt="2021-03-01T18:06:36.695" v="897" actId="14100"/>
        <pc:sldMkLst>
          <pc:docMk/>
          <pc:sldMk cId="2727737000" sldId="367"/>
        </pc:sldMkLst>
        <pc:spChg chg="mod">
          <ac:chgData name="Brandy Bauer" userId="a8160b5e-1d3d-426c-99c8-103575026ccc" providerId="ADAL" clId="{2BA2D718-C0FD-49E2-ABAC-117E6479189B}" dt="2021-03-01T18:06:36.695" v="897" actId="14100"/>
          <ac:spMkLst>
            <pc:docMk/>
            <pc:sldMk cId="2727737000" sldId="367"/>
            <ac:spMk id="3" creationId="{2165EB23-BD9F-412C-9F97-216F1431619B}"/>
          </ac:spMkLst>
        </pc:spChg>
        <pc:spChg chg="mod">
          <ac:chgData name="Brandy Bauer" userId="a8160b5e-1d3d-426c-99c8-103575026ccc" providerId="ADAL" clId="{2BA2D718-C0FD-49E2-ABAC-117E6479189B}" dt="2021-03-01T18:04:50.449" v="875" actId="20577"/>
          <ac:spMkLst>
            <pc:docMk/>
            <pc:sldMk cId="2727737000" sldId="367"/>
            <ac:spMk id="4" creationId="{36A72DC7-D9B5-40EF-8427-9937220D70B4}"/>
          </ac:spMkLst>
        </pc:spChg>
      </pc:sldChg>
    </pc:docChg>
  </pc:docChgLst>
  <pc:docChgLst>
    <pc:chgData name="Brandy Bauer" userId="a8160b5e-1d3d-426c-99c8-103575026ccc" providerId="ADAL" clId="{0D2C3154-46C0-4508-8B15-580DBFF0230B}"/>
    <pc:docChg chg="custSel addSld delSld modSld sldOrd modSection">
      <pc:chgData name="Brandy Bauer" userId="a8160b5e-1d3d-426c-99c8-103575026ccc" providerId="ADAL" clId="{0D2C3154-46C0-4508-8B15-580DBFF0230B}" dt="2023-02-08T14:17:12.677" v="420" actId="20577"/>
      <pc:docMkLst>
        <pc:docMk/>
      </pc:docMkLst>
      <pc:sldChg chg="del ord">
        <pc:chgData name="Brandy Bauer" userId="a8160b5e-1d3d-426c-99c8-103575026ccc" providerId="ADAL" clId="{0D2C3154-46C0-4508-8B15-580DBFF0230B}" dt="2023-02-08T13:38:42.369" v="54" actId="47"/>
        <pc:sldMkLst>
          <pc:docMk/>
          <pc:sldMk cId="546249770" sldId="259"/>
        </pc:sldMkLst>
      </pc:sldChg>
      <pc:sldChg chg="modSp mod">
        <pc:chgData name="Brandy Bauer" userId="a8160b5e-1d3d-426c-99c8-103575026ccc" providerId="ADAL" clId="{0D2C3154-46C0-4508-8B15-580DBFF0230B}" dt="2023-02-08T14:17:12.677" v="420" actId="20577"/>
        <pc:sldMkLst>
          <pc:docMk/>
          <pc:sldMk cId="345405534" sldId="273"/>
        </pc:sldMkLst>
        <pc:spChg chg="mod">
          <ac:chgData name="Brandy Bauer" userId="a8160b5e-1d3d-426c-99c8-103575026ccc" providerId="ADAL" clId="{0D2C3154-46C0-4508-8B15-580DBFF0230B}" dt="2023-02-08T14:17:12.677" v="420" actId="20577"/>
          <ac:spMkLst>
            <pc:docMk/>
            <pc:sldMk cId="345405534" sldId="273"/>
            <ac:spMk id="18" creationId="{5E27E0EB-74E1-3645-872A-FEAA40E957AE}"/>
          </ac:spMkLst>
        </pc:spChg>
      </pc:sldChg>
      <pc:sldChg chg="del">
        <pc:chgData name="Brandy Bauer" userId="a8160b5e-1d3d-426c-99c8-103575026ccc" providerId="ADAL" clId="{0D2C3154-46C0-4508-8B15-580DBFF0230B}" dt="2023-02-08T13:30:21.215" v="50" actId="47"/>
        <pc:sldMkLst>
          <pc:docMk/>
          <pc:sldMk cId="1314971921" sldId="287"/>
        </pc:sldMkLst>
      </pc:sldChg>
      <pc:sldChg chg="modSp add del">
        <pc:chgData name="Brandy Bauer" userId="a8160b5e-1d3d-426c-99c8-103575026ccc" providerId="ADAL" clId="{0D2C3154-46C0-4508-8B15-580DBFF0230B}" dt="2023-02-08T13:38:39.847" v="53"/>
        <pc:sldMkLst>
          <pc:docMk/>
          <pc:sldMk cId="1925886005" sldId="317"/>
        </pc:sldMkLst>
        <pc:graphicFrameChg chg="mod">
          <ac:chgData name="Brandy Bauer" userId="a8160b5e-1d3d-426c-99c8-103575026ccc" providerId="ADAL" clId="{0D2C3154-46C0-4508-8B15-580DBFF0230B}" dt="2023-02-08T13:38:39.847" v="53"/>
          <ac:graphicFrameMkLst>
            <pc:docMk/>
            <pc:sldMk cId="1925886005" sldId="317"/>
            <ac:graphicFrameMk id="7" creationId="{4E90D726-67DA-E30C-DDA9-C1E7D1D2B17A}"/>
          </ac:graphicFrameMkLst>
        </pc:graphicFrameChg>
      </pc:sldChg>
      <pc:sldChg chg="modSp add mod">
        <pc:chgData name="Brandy Bauer" userId="a8160b5e-1d3d-426c-99c8-103575026ccc" providerId="ADAL" clId="{0D2C3154-46C0-4508-8B15-580DBFF0230B}" dt="2023-02-08T13:30:17.703" v="49" actId="14100"/>
        <pc:sldMkLst>
          <pc:docMk/>
          <pc:sldMk cId="2613996165" sldId="319"/>
        </pc:sldMkLst>
        <pc:spChg chg="mod">
          <ac:chgData name="Brandy Bauer" userId="a8160b5e-1d3d-426c-99c8-103575026ccc" providerId="ADAL" clId="{0D2C3154-46C0-4508-8B15-580DBFF0230B}" dt="2023-02-08T13:30:17.703" v="49" actId="14100"/>
          <ac:spMkLst>
            <pc:docMk/>
            <pc:sldMk cId="2613996165" sldId="319"/>
            <ac:spMk id="2" creationId="{5D55179F-8590-1F8A-80F8-45E643804591}"/>
          </ac:spMkLst>
        </pc:spChg>
        <pc:spChg chg="mod">
          <ac:chgData name="Brandy Bauer" userId="a8160b5e-1d3d-426c-99c8-103575026ccc" providerId="ADAL" clId="{0D2C3154-46C0-4508-8B15-580DBFF0230B}" dt="2023-02-08T13:30:15.031" v="47" actId="14100"/>
          <ac:spMkLst>
            <pc:docMk/>
            <pc:sldMk cId="2613996165" sldId="319"/>
            <ac:spMk id="3" creationId="{822EE9DB-9EBA-8866-8087-E5AA8E4D1689}"/>
          </ac:spMkLst>
        </pc:spChg>
      </pc:sldChg>
      <pc:sldChg chg="modSp mod">
        <pc:chgData name="Brandy Bauer" userId="a8160b5e-1d3d-426c-99c8-103575026ccc" providerId="ADAL" clId="{0D2C3154-46C0-4508-8B15-580DBFF0230B}" dt="2023-02-08T14:07:02.456" v="58" actId="20577"/>
        <pc:sldMkLst>
          <pc:docMk/>
          <pc:sldMk cId="2109469480" sldId="342"/>
        </pc:sldMkLst>
        <pc:spChg chg="mod">
          <ac:chgData name="Brandy Bauer" userId="a8160b5e-1d3d-426c-99c8-103575026ccc" providerId="ADAL" clId="{0D2C3154-46C0-4508-8B15-580DBFF0230B}" dt="2023-02-08T14:07:02.456" v="58" actId="20577"/>
          <ac:spMkLst>
            <pc:docMk/>
            <pc:sldMk cId="2109469480" sldId="342"/>
            <ac:spMk id="4" creationId="{36A72DC7-D9B5-40EF-8427-9937220D70B4}"/>
          </ac:spMkLst>
        </pc:spChg>
      </pc:sldChg>
      <pc:sldChg chg="modSp mod">
        <pc:chgData name="Brandy Bauer" userId="a8160b5e-1d3d-426c-99c8-103575026ccc" providerId="ADAL" clId="{0D2C3154-46C0-4508-8B15-580DBFF0230B}" dt="2023-02-08T14:10:10.019" v="285" actId="14100"/>
        <pc:sldMkLst>
          <pc:docMk/>
          <pc:sldMk cId="3835264002" sldId="359"/>
        </pc:sldMkLst>
        <pc:spChg chg="mod">
          <ac:chgData name="Brandy Bauer" userId="a8160b5e-1d3d-426c-99c8-103575026ccc" providerId="ADAL" clId="{0D2C3154-46C0-4508-8B15-580DBFF0230B}" dt="2023-02-08T14:10:10.019" v="285" actId="14100"/>
          <ac:spMkLst>
            <pc:docMk/>
            <pc:sldMk cId="3835264002" sldId="359"/>
            <ac:spMk id="3" creationId="{2165EB23-BD9F-412C-9F97-216F1431619B}"/>
          </ac:spMkLst>
        </pc:spChg>
        <pc:spChg chg="mod">
          <ac:chgData name="Brandy Bauer" userId="a8160b5e-1d3d-426c-99c8-103575026ccc" providerId="ADAL" clId="{0D2C3154-46C0-4508-8B15-580DBFF0230B}" dt="2023-02-08T14:07:53.418" v="126" actId="14100"/>
          <ac:spMkLst>
            <pc:docMk/>
            <pc:sldMk cId="3835264002" sldId="359"/>
            <ac:spMk id="4" creationId="{36A72DC7-D9B5-40EF-8427-9937220D70B4}"/>
          </ac:spMkLst>
        </pc:spChg>
      </pc:sldChg>
      <pc:sldChg chg="modSp mod">
        <pc:chgData name="Brandy Bauer" userId="a8160b5e-1d3d-426c-99c8-103575026ccc" providerId="ADAL" clId="{0D2C3154-46C0-4508-8B15-580DBFF0230B}" dt="2023-02-08T14:12:53.942" v="311" actId="20577"/>
        <pc:sldMkLst>
          <pc:docMk/>
          <pc:sldMk cId="4124955874" sldId="362"/>
        </pc:sldMkLst>
        <pc:spChg chg="mod">
          <ac:chgData name="Brandy Bauer" userId="a8160b5e-1d3d-426c-99c8-103575026ccc" providerId="ADAL" clId="{0D2C3154-46C0-4508-8B15-580DBFF0230B}" dt="2023-02-08T14:12:53.942" v="311" actId="20577"/>
          <ac:spMkLst>
            <pc:docMk/>
            <pc:sldMk cId="4124955874" sldId="362"/>
            <ac:spMk id="3" creationId="{2165EB23-BD9F-412C-9F97-216F1431619B}"/>
          </ac:spMkLst>
        </pc:spChg>
        <pc:picChg chg="mod">
          <ac:chgData name="Brandy Bauer" userId="a8160b5e-1d3d-426c-99c8-103575026ccc" providerId="ADAL" clId="{0D2C3154-46C0-4508-8B15-580DBFF0230B}" dt="2023-02-08T14:10:38.594" v="286" actId="1076"/>
          <ac:picMkLst>
            <pc:docMk/>
            <pc:sldMk cId="4124955874" sldId="362"/>
            <ac:picMk id="5" creationId="{FD99F849-DE8B-41E3-867B-2A9EE92D8BF6}"/>
          </ac:picMkLst>
        </pc:picChg>
      </pc:sldChg>
      <pc:sldChg chg="modSp mod">
        <pc:chgData name="Brandy Bauer" userId="a8160b5e-1d3d-426c-99c8-103575026ccc" providerId="ADAL" clId="{0D2C3154-46C0-4508-8B15-580DBFF0230B}" dt="2023-02-08T14:16:58.234" v="418" actId="14100"/>
        <pc:sldMkLst>
          <pc:docMk/>
          <pc:sldMk cId="201042367" sldId="366"/>
        </pc:sldMkLst>
        <pc:spChg chg="mod">
          <ac:chgData name="Brandy Bauer" userId="a8160b5e-1d3d-426c-99c8-103575026ccc" providerId="ADAL" clId="{0D2C3154-46C0-4508-8B15-580DBFF0230B}" dt="2023-02-08T14:16:58.234" v="418" actId="14100"/>
          <ac:spMkLst>
            <pc:docMk/>
            <pc:sldMk cId="201042367" sldId="366"/>
            <ac:spMk id="3" creationId="{2165EB23-BD9F-412C-9F97-216F1431619B}"/>
          </ac:spMkLst>
        </pc:spChg>
      </pc:sldChg>
      <pc:sldChg chg="modSp mod">
        <pc:chgData name="Brandy Bauer" userId="a8160b5e-1d3d-426c-99c8-103575026ccc" providerId="ADAL" clId="{0D2C3154-46C0-4508-8B15-580DBFF0230B}" dt="2023-02-08T14:15:57.461" v="416" actId="20577"/>
        <pc:sldMkLst>
          <pc:docMk/>
          <pc:sldMk cId="3299070205" sldId="369"/>
        </pc:sldMkLst>
        <pc:spChg chg="mod">
          <ac:chgData name="Brandy Bauer" userId="a8160b5e-1d3d-426c-99c8-103575026ccc" providerId="ADAL" clId="{0D2C3154-46C0-4508-8B15-580DBFF0230B}" dt="2023-02-08T14:13:59.097" v="348" actId="14100"/>
          <ac:spMkLst>
            <pc:docMk/>
            <pc:sldMk cId="3299070205" sldId="369"/>
            <ac:spMk id="3" creationId="{2165EB23-BD9F-412C-9F97-216F1431619B}"/>
          </ac:spMkLst>
        </pc:spChg>
        <pc:spChg chg="mod">
          <ac:chgData name="Brandy Bauer" userId="a8160b5e-1d3d-426c-99c8-103575026ccc" providerId="ADAL" clId="{0D2C3154-46C0-4508-8B15-580DBFF0230B}" dt="2023-02-08T14:13:01.996" v="312" actId="20577"/>
          <ac:spMkLst>
            <pc:docMk/>
            <pc:sldMk cId="3299070205" sldId="369"/>
            <ac:spMk id="4" creationId="{36A72DC7-D9B5-40EF-8427-9937220D70B4}"/>
          </ac:spMkLst>
        </pc:spChg>
        <pc:graphicFrameChg chg="mod modGraphic">
          <ac:chgData name="Brandy Bauer" userId="a8160b5e-1d3d-426c-99c8-103575026ccc" providerId="ADAL" clId="{0D2C3154-46C0-4508-8B15-580DBFF0230B}" dt="2023-02-08T14:15:57.461" v="416" actId="20577"/>
          <ac:graphicFrameMkLst>
            <pc:docMk/>
            <pc:sldMk cId="3299070205" sldId="369"/>
            <ac:graphicFrameMk id="5" creationId="{2E933FC8-5919-4DEF-9435-9CBAABB7B2B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04F2B-0D52-3646-9569-3FAAEF9FD9D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096CCC-AFC0-104E-8946-68F3612B61D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A0214DC-E273-A840-83D5-DE3D94E6E4F6}" type="datetimeFigureOut">
              <a:rPr lang="en-US" smtClean="0"/>
              <a:t>2/8/2023</a:t>
            </a:fld>
            <a:endParaRPr lang="en-US"/>
          </a:p>
        </p:txBody>
      </p:sp>
      <p:sp>
        <p:nvSpPr>
          <p:cNvPr id="4" name="Footer Placeholder 3">
            <a:extLst>
              <a:ext uri="{FF2B5EF4-FFF2-40B4-BE49-F238E27FC236}">
                <a16:creationId xmlns:a16="http://schemas.microsoft.com/office/drawing/2014/main" id="{86E43F17-9F7D-CD49-B8BD-3E21BFACE45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5E5227-7EDD-624D-B998-9A1DECB14A91}"/>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47F259A-6918-1545-BF03-F6C5ED0268D8}" type="slidenum">
              <a:rPr lang="en-US" smtClean="0"/>
              <a:t>‹#›</a:t>
            </a:fld>
            <a:endParaRPr lang="en-US"/>
          </a:p>
        </p:txBody>
      </p:sp>
    </p:spTree>
    <p:extLst>
      <p:ext uri="{BB962C8B-B14F-4D97-AF65-F5344CB8AC3E}">
        <p14:creationId xmlns:p14="http://schemas.microsoft.com/office/powerpoint/2010/main" val="25712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29FE139E-6103-2D47-850F-6AE547386FD4}" type="datetimeFigureOut">
              <a:rPr lang="en-US" smtClean="0"/>
              <a:pPr/>
              <a:t>2/8/2023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8CE01-25CD-CF42-9DCE-3A72820397E1}" type="slidenum">
              <a:rPr lang="en-US" smtClean="0"/>
              <a:pPr/>
              <a:t>‹#›</a:t>
            </a:fld>
            <a:endParaRPr lang="en-US" dirty="0"/>
          </a:p>
        </p:txBody>
      </p:sp>
    </p:spTree>
    <p:extLst>
      <p:ext uri="{BB962C8B-B14F-4D97-AF65-F5344CB8AC3E}">
        <p14:creationId xmlns:p14="http://schemas.microsoft.com/office/powerpoint/2010/main" val="161012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8</a:t>
            </a:fld>
            <a:endParaRPr lang="en-US" dirty="0"/>
          </a:p>
        </p:txBody>
      </p:sp>
    </p:spTree>
    <p:extLst>
      <p:ext uri="{BB962C8B-B14F-4D97-AF65-F5344CB8AC3E}">
        <p14:creationId xmlns:p14="http://schemas.microsoft.com/office/powerpoint/2010/main" val="14750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9</a:t>
            </a:fld>
            <a:endParaRPr lang="en-US" dirty="0"/>
          </a:p>
        </p:txBody>
      </p:sp>
    </p:spTree>
    <p:extLst>
      <p:ext uri="{BB962C8B-B14F-4D97-AF65-F5344CB8AC3E}">
        <p14:creationId xmlns:p14="http://schemas.microsoft.com/office/powerpoint/2010/main" val="3667237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A8A88E8E-2B53-A443-A0ED-DD699EAE7EEE}"/>
              </a:ext>
            </a:extLst>
          </p:cNvPr>
          <p:cNvPicPr>
            <a:picLocks noChangeAspect="1"/>
          </p:cNvPicPr>
          <p:nvPr userDrawn="1"/>
        </p:nvPicPr>
        <p:blipFill>
          <a:blip r:embed="rId2"/>
          <a:srcRect/>
          <a:stretch/>
        </p:blipFill>
        <p:spPr>
          <a:xfrm>
            <a:off x="5387" y="0"/>
            <a:ext cx="12181225" cy="6864628"/>
          </a:xfrm>
          <a:prstGeom prst="rect">
            <a:avLst/>
          </a:prstGeom>
          <a:solidFill>
            <a:srgbClr val="04A199">
              <a:alpha val="74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304724" cy="1033670"/>
          </a:xfrm>
          <a:prstGeom prst="rect">
            <a:avLst/>
          </a:prstGeom>
        </p:spPr>
        <p:txBody>
          <a:bodyPr/>
          <a:lstStyle>
            <a:lvl1pPr marL="0" indent="0" algn="l">
              <a:spcBef>
                <a:spcPts val="0"/>
              </a:spcBef>
              <a:buNone/>
              <a:defRPr sz="2800" b="1">
                <a:solidFill>
                  <a:srgbClr val="0ED88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534988" y="1795463"/>
            <a:ext cx="6304724" cy="1535112"/>
          </a:xfrm>
          <a:prstGeom prst="rect">
            <a:avLst/>
          </a:prstGeom>
        </p:spPr>
        <p:txBody>
          <a:bodyPr/>
          <a:lstStyle>
            <a:lvl1pPr marL="0" indent="0">
              <a:spcBef>
                <a:spcPts val="0"/>
              </a:spcBef>
              <a:buFontTx/>
              <a:buNone/>
              <a:defRPr sz="5400" b="1" i="0">
                <a:solidFill>
                  <a:srgbClr val="2C2C2C"/>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534988" y="5127619"/>
            <a:ext cx="5463476"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534988" y="5497733"/>
            <a:ext cx="5463476"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534988" y="5944048"/>
            <a:ext cx="5463476"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2" name="Picture 1">
            <a:extLst>
              <a:ext uri="{FF2B5EF4-FFF2-40B4-BE49-F238E27FC236}">
                <a16:creationId xmlns:a16="http://schemas.microsoft.com/office/drawing/2014/main" id="{A6E50815-72FF-4015-BD2A-4E6607830D29}"/>
              </a:ext>
            </a:extLst>
          </p:cNvPr>
          <p:cNvPicPr>
            <a:picLocks noChangeAspect="1"/>
          </p:cNvPicPr>
          <p:nvPr userDrawn="1"/>
        </p:nvPicPr>
        <p:blipFill>
          <a:blip r:embed="rId3"/>
          <a:stretch>
            <a:fillRect/>
          </a:stretch>
        </p:blipFill>
        <p:spPr>
          <a:xfrm>
            <a:off x="612149" y="483168"/>
            <a:ext cx="1475360" cy="414564"/>
          </a:xfrm>
          <a:prstGeom prst="rect">
            <a:avLst/>
          </a:prstGeom>
        </p:spPr>
      </p:pic>
    </p:spTree>
    <p:extLst>
      <p:ext uri="{BB962C8B-B14F-4D97-AF65-F5344CB8AC3E}">
        <p14:creationId xmlns:p14="http://schemas.microsoft.com/office/powerpoint/2010/main" val="361930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48785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43496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5" name="Picture 2" descr="Background pattern, icon&#10;&#10;Description automatically generated">
            <a:extLst>
              <a:ext uri="{FF2B5EF4-FFF2-40B4-BE49-F238E27FC236}">
                <a16:creationId xmlns:a16="http://schemas.microsoft.com/office/drawing/2014/main" id="{645C43F3-65AD-814F-94B9-3822F7B96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97516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2858157" y="2175046"/>
            <a:ext cx="8631776" cy="579532"/>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1765" b="1" i="0" u="none" strike="noStrike" cap="none" spc="0" baseline="0">
                <a:solidFill>
                  <a:srgbClr val="04A299"/>
                </a:solidFill>
                <a:uFillTx/>
                <a:latin typeface="Arial" pitchFamily="34"/>
                <a:ea typeface="Arimo" pitchFamily="34"/>
                <a:cs typeface="Arial" pitchFamily="34"/>
              </a:defRPr>
            </a:lvl1pPr>
          </a:lstStyle>
          <a:p>
            <a:pPr lvl="0"/>
            <a:r>
              <a:rPr lang="en-US" dirty="0"/>
              <a:t>Sub-head</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2858157" y="2765335"/>
            <a:ext cx="8631776" cy="3243579"/>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1412" b="0" i="0" u="none" strike="noStrike" cap="none" spc="0" baseline="0">
                <a:solidFill>
                  <a:srgbClr val="2B2B2B"/>
                </a:solidFill>
                <a:uFillTx/>
                <a:latin typeface="Arial" pitchFamily="34"/>
                <a:ea typeface="Arimo" pitchFamily="34"/>
                <a:cs typeface="Arial" pitchFamily="34"/>
              </a:defRPr>
            </a:lvl1pPr>
          </a:lstStyle>
          <a:p>
            <a:pPr lvl="0"/>
            <a:r>
              <a:rPr lang="en-US" dirty="0"/>
              <a:t>Click to add your body text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5" name="Title 4">
            <a:extLst>
              <a:ext uri="{FF2B5EF4-FFF2-40B4-BE49-F238E27FC236}">
                <a16:creationId xmlns:a16="http://schemas.microsoft.com/office/drawing/2014/main" id="{5AB4245C-DB0B-E64D-A5B5-E50697740531}"/>
              </a:ext>
            </a:extLst>
          </p:cNvPr>
          <p:cNvSpPr>
            <a:spLocks noGrp="1"/>
          </p:cNvSpPr>
          <p:nvPr>
            <p:ph type="title" hasCustomPrompt="1"/>
          </p:nvPr>
        </p:nvSpPr>
        <p:spPr>
          <a:xfrm>
            <a:off x="838200" y="0"/>
            <a:ext cx="9123218" cy="1828799"/>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a:t>
            </a:r>
          </a:p>
        </p:txBody>
      </p:sp>
      <p:sp>
        <p:nvSpPr>
          <p:cNvPr id="10" name="Slide Number Placeholder 12">
            <a:extLst>
              <a:ext uri="{FF2B5EF4-FFF2-40B4-BE49-F238E27FC236}">
                <a16:creationId xmlns:a16="http://schemas.microsoft.com/office/drawing/2014/main" id="{817BF58D-BC17-A448-A144-84AFE167727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pic>
        <p:nvPicPr>
          <p:cNvPr id="14" name="Picture 13">
            <a:extLst>
              <a:ext uri="{FF2B5EF4-FFF2-40B4-BE49-F238E27FC236}">
                <a16:creationId xmlns:a16="http://schemas.microsoft.com/office/drawing/2014/main" id="{AAD32025-D4FC-4787-A883-5CE6AA324D39}"/>
              </a:ext>
            </a:extLst>
          </p:cNvPr>
          <p:cNvPicPr>
            <a:picLocks noChangeAspect="1"/>
          </p:cNvPicPr>
          <p:nvPr userDrawn="1"/>
        </p:nvPicPr>
        <p:blipFill>
          <a:blip r:embed="rId3"/>
          <a:srcRect/>
          <a:stretch/>
        </p:blipFill>
        <p:spPr>
          <a:xfrm>
            <a:off x="11308697" y="400446"/>
            <a:ext cx="598398" cy="276571"/>
          </a:xfrm>
          <a:prstGeom prst="rect">
            <a:avLst/>
          </a:prstGeom>
        </p:spPr>
      </p:pic>
    </p:spTree>
    <p:extLst>
      <p:ext uri="{BB962C8B-B14F-4D97-AF65-F5344CB8AC3E}">
        <p14:creationId xmlns:p14="http://schemas.microsoft.com/office/powerpoint/2010/main" val="391948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838200" y="2685287"/>
            <a:ext cx="3037609" cy="3372613"/>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2400" b="1" i="0" u="none" strike="noStrike" cap="none" spc="0" baseline="0">
                <a:solidFill>
                  <a:srgbClr val="2B2B2B"/>
                </a:solidFill>
                <a:uFillTx/>
                <a:latin typeface="Arial" pitchFamily="34"/>
                <a:ea typeface="Arimo" pitchFamily="34"/>
                <a:cs typeface="Arial" pitchFamily="34"/>
              </a:defRPr>
            </a:lvl1pPr>
          </a:lstStyle>
          <a:p>
            <a:pPr lvl="0"/>
            <a:r>
              <a:rPr lang="en-US" dirty="0"/>
              <a:t>Callout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15" name="Title 14">
            <a:extLst>
              <a:ext uri="{FF2B5EF4-FFF2-40B4-BE49-F238E27FC236}">
                <a16:creationId xmlns:a16="http://schemas.microsoft.com/office/drawing/2014/main" id="{ABFADFC5-309A-C447-89EF-3D7D4141FA0F}"/>
              </a:ext>
            </a:extLst>
          </p:cNvPr>
          <p:cNvSpPr>
            <a:spLocks noGrp="1"/>
          </p:cNvSpPr>
          <p:nvPr>
            <p:ph type="title" hasCustomPrompt="1"/>
          </p:nvPr>
        </p:nvSpPr>
        <p:spPr>
          <a:xfrm>
            <a:off x="838200" y="0"/>
            <a:ext cx="8901545" cy="1808921"/>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callout</a:t>
            </a:r>
          </a:p>
        </p:txBody>
      </p:sp>
      <p:sp>
        <p:nvSpPr>
          <p:cNvPr id="17" name="Text Placeholder 11">
            <a:extLst>
              <a:ext uri="{FF2B5EF4-FFF2-40B4-BE49-F238E27FC236}">
                <a16:creationId xmlns:a16="http://schemas.microsoft.com/office/drawing/2014/main" id="{4DC8D8D8-0DA9-8E43-BEE8-AE599D68287C}"/>
              </a:ext>
            </a:extLst>
          </p:cNvPr>
          <p:cNvSpPr txBox="1">
            <a:spLocks noGrp="1"/>
          </p:cNvSpPr>
          <p:nvPr>
            <p:ph type="body" sz="quarter" idx="4294967295" hasCustomPrompt="1"/>
          </p:nvPr>
        </p:nvSpPr>
        <p:spPr>
          <a:xfrm>
            <a:off x="4742687" y="2685287"/>
            <a:ext cx="6657699" cy="594361"/>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2000" b="1" i="0" u="none" strike="noStrike" cap="none" spc="0" baseline="0">
                <a:solidFill>
                  <a:srgbClr val="04A299"/>
                </a:solidFill>
                <a:uFillTx/>
                <a:latin typeface="Arial" pitchFamily="34"/>
                <a:ea typeface="Arimo" pitchFamily="34"/>
                <a:cs typeface="Arial" pitchFamily="34"/>
              </a:defRPr>
            </a:lvl1pPr>
          </a:lstStyle>
          <a:p>
            <a:pPr lvl="0"/>
            <a:r>
              <a:rPr lang="en-US" dirty="0"/>
              <a:t>Header</a:t>
            </a:r>
          </a:p>
        </p:txBody>
      </p:sp>
      <p:sp>
        <p:nvSpPr>
          <p:cNvPr id="4" name="Text Placeholder 3">
            <a:extLst>
              <a:ext uri="{FF2B5EF4-FFF2-40B4-BE49-F238E27FC236}">
                <a16:creationId xmlns:a16="http://schemas.microsoft.com/office/drawing/2014/main" id="{D551AAB7-F771-5045-85B6-2344524DABBA}"/>
              </a:ext>
            </a:extLst>
          </p:cNvPr>
          <p:cNvSpPr>
            <a:spLocks noGrp="1"/>
          </p:cNvSpPr>
          <p:nvPr>
            <p:ph type="body" sz="quarter" idx="10" hasCustomPrompt="1"/>
          </p:nvPr>
        </p:nvSpPr>
        <p:spPr>
          <a:xfrm>
            <a:off x="4743450" y="3429000"/>
            <a:ext cx="6656388" cy="2628900"/>
          </a:xfrm>
          <a:prstGeom prst="rect">
            <a:avLst/>
          </a:prstGeom>
        </p:spPr>
        <p:txBody>
          <a:bodyPr/>
          <a:lstStyle>
            <a:lvl1pPr marL="0" indent="0">
              <a:lnSpc>
                <a:spcPct val="100000"/>
              </a:lnSpc>
              <a:spcBef>
                <a:spcPts val="0"/>
              </a:spcBef>
              <a:buFontTx/>
              <a:buNone/>
              <a:defRPr sz="1400"/>
            </a:lvl1pPr>
            <a:lvl2pPr marL="0" indent="0">
              <a:lnSpc>
                <a:spcPct val="100000"/>
              </a:lnSpc>
              <a:spcBef>
                <a:spcPts val="0"/>
              </a:spcBef>
              <a:buFontTx/>
              <a:buNone/>
              <a:defRPr sz="1400"/>
            </a:lvl2pPr>
            <a:lvl3pPr marL="0" indent="0">
              <a:lnSpc>
                <a:spcPct val="100000"/>
              </a:lnSpc>
              <a:spcBef>
                <a:spcPts val="0"/>
              </a:spcBef>
              <a:buFontTx/>
              <a:buNone/>
              <a:defRPr sz="1400"/>
            </a:lvl3pPr>
            <a:lvl4pPr marL="0" indent="0">
              <a:lnSpc>
                <a:spcPct val="100000"/>
              </a:lnSpc>
              <a:spcBef>
                <a:spcPts val="0"/>
              </a:spcBef>
              <a:buFontTx/>
              <a:buNone/>
              <a:defRPr sz="1400"/>
            </a:lvl4pPr>
            <a:lvl5pPr marL="0" indent="0">
              <a:lnSpc>
                <a:spcPct val="100000"/>
              </a:lnSpc>
              <a:spcBef>
                <a:spcPts val="0"/>
              </a:spcBef>
              <a:buFontTx/>
              <a:buNone/>
              <a:defRPr sz="1400"/>
            </a:lvl5pPr>
          </a:lstStyle>
          <a:p>
            <a:pPr lvl="0"/>
            <a:r>
              <a:rPr lang="en-US" dirty="0"/>
              <a:t>Body text</a:t>
            </a:r>
          </a:p>
        </p:txBody>
      </p:sp>
      <p:sp>
        <p:nvSpPr>
          <p:cNvPr id="10" name="Slide Number Placeholder 12">
            <a:extLst>
              <a:ext uri="{FF2B5EF4-FFF2-40B4-BE49-F238E27FC236}">
                <a16:creationId xmlns:a16="http://schemas.microsoft.com/office/drawing/2014/main" id="{EDC6A9E5-D100-B447-9ACC-66F7FB7613A4}"/>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1" name="Rectangle 2">
            <a:extLst>
              <a:ext uri="{FF2B5EF4-FFF2-40B4-BE49-F238E27FC236}">
                <a16:creationId xmlns:a16="http://schemas.microsoft.com/office/drawing/2014/main" id="{B19C340D-9893-4A45-A9DB-5097645D354F}"/>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2" name="Picture 11" descr="A picture containing drawing&#10;&#10;Description automatically generated">
            <a:extLst>
              <a:ext uri="{FF2B5EF4-FFF2-40B4-BE49-F238E27FC236}">
                <a16:creationId xmlns:a16="http://schemas.microsoft.com/office/drawing/2014/main" id="{F48CE899-D434-4838-A690-995425858A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28359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817418" y="1"/>
            <a:ext cx="8880765" cy="1911926"/>
          </a:xfrm>
          <a:prstGeom prst="rect">
            <a:avLst/>
          </a:prstGeom>
        </p:spPr>
        <p:txBody>
          <a:bodyPr anchor="ctr"/>
          <a:lstStyle>
            <a:lvl1pPr marL="0" indent="0">
              <a:lnSpc>
                <a:spcPct val="90000"/>
              </a:lnSpc>
              <a:spcBef>
                <a:spcPts val="0"/>
              </a:spcBef>
              <a:buFontTx/>
              <a:buNone/>
              <a:defRPr sz="40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817563" y="2139950"/>
            <a:ext cx="3532187" cy="3678238"/>
          </a:xfrm>
          <a:prstGeom prst="rect">
            <a:avLst/>
          </a:prstGeom>
        </p:spPr>
        <p:txBody>
          <a:bodyPr/>
          <a:lstStyle>
            <a:lvl1pPr marL="0" indent="0">
              <a:lnSpc>
                <a:spcPct val="100000"/>
              </a:lnSpc>
              <a:spcBef>
                <a:spcPts val="0"/>
              </a:spcBef>
              <a:spcAft>
                <a:spcPts val="600"/>
              </a:spcAft>
              <a:buFontTx/>
              <a:buNone/>
              <a:defRPr sz="2400" b="1">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dirty="0"/>
          </a:p>
        </p:txBody>
      </p:sp>
      <p:sp>
        <p:nvSpPr>
          <p:cNvPr id="16" name="Slide Number Placeholder 12">
            <a:extLst>
              <a:ext uri="{FF2B5EF4-FFF2-40B4-BE49-F238E27FC236}">
                <a16:creationId xmlns:a16="http://schemas.microsoft.com/office/drawing/2014/main" id="{03389C08-502F-9A4A-A7A2-8528141BE1B0}"/>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pic>
        <p:nvPicPr>
          <p:cNvPr id="12" name="Picture 11">
            <a:extLst>
              <a:ext uri="{FF2B5EF4-FFF2-40B4-BE49-F238E27FC236}">
                <a16:creationId xmlns:a16="http://schemas.microsoft.com/office/drawing/2014/main" id="{7B213A45-D089-4862-B0DB-6C2E3C446F5F}"/>
              </a:ext>
            </a:extLst>
          </p:cNvPr>
          <p:cNvPicPr>
            <a:picLocks noChangeAspect="1"/>
          </p:cNvPicPr>
          <p:nvPr userDrawn="1"/>
        </p:nvPicPr>
        <p:blipFill>
          <a:blip r:embed="rId3"/>
          <a:srcRect/>
          <a:stretch/>
        </p:blipFill>
        <p:spPr>
          <a:xfrm>
            <a:off x="11308697" y="400446"/>
            <a:ext cx="621029" cy="287031"/>
          </a:xfrm>
          <a:prstGeom prst="rect">
            <a:avLst/>
          </a:prstGeom>
        </p:spPr>
      </p:pic>
    </p:spTree>
    <p:extLst>
      <p:ext uri="{BB962C8B-B14F-4D97-AF65-F5344CB8AC3E}">
        <p14:creationId xmlns:p14="http://schemas.microsoft.com/office/powerpoint/2010/main" val="69309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0" y="2997199"/>
            <a:ext cx="6540500" cy="3179763"/>
          </a:xfrm>
          <a:prstGeom prst="rect">
            <a:avLst/>
          </a:prstGeom>
        </p:spPr>
        <p:txBody>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Body text</a:t>
            </a:r>
          </a:p>
        </p:txBody>
      </p:sp>
      <p:pic>
        <p:nvPicPr>
          <p:cNvPr id="14" name="Picture 1">
            <a:extLst>
              <a:ext uri="{FF2B5EF4-FFF2-40B4-BE49-F238E27FC236}">
                <a16:creationId xmlns:a16="http://schemas.microsoft.com/office/drawing/2014/main" id="{D1C7C614-58A2-7A49-990A-F1A6843F6251}"/>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cxnSp>
        <p:nvCxnSpPr>
          <p:cNvPr id="15" name="Straight Connector 33">
            <a:extLst>
              <a:ext uri="{FF2B5EF4-FFF2-40B4-BE49-F238E27FC236}">
                <a16:creationId xmlns:a16="http://schemas.microsoft.com/office/drawing/2014/main" id="{461EB6C0-D35C-8547-A245-EC322E7A587C}"/>
              </a:ext>
            </a:extLst>
          </p:cNvPr>
          <p:cNvCxnSpPr/>
          <p:nvPr userDrawn="1"/>
        </p:nvCxnSpPr>
        <p:spPr>
          <a:xfrm>
            <a:off x="543976"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userDrawn="1"/>
        </p:nvCxnSpPr>
        <p:spPr>
          <a:xfrm flipV="1">
            <a:off x="4051139" y="2258066"/>
            <a:ext cx="0" cy="3918896"/>
          </a:xfrm>
          <a:prstGeom prst="straightConnector1">
            <a:avLst/>
          </a:prstGeom>
          <a:noFill/>
          <a:ln w="6345" cap="flat">
            <a:solidFill>
              <a:srgbClr val="04A199"/>
            </a:solidFill>
            <a:prstDash val="solid"/>
            <a:miter/>
          </a:ln>
        </p:spPr>
      </p:cxn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838200" y="0"/>
            <a:ext cx="9608127" cy="1818857"/>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12" name="Slide Number Placeholder 12">
            <a:extLst>
              <a:ext uri="{FF2B5EF4-FFF2-40B4-BE49-F238E27FC236}">
                <a16:creationId xmlns:a16="http://schemas.microsoft.com/office/drawing/2014/main" id="{6A388ADF-0AA5-1342-A915-E48ACEB3E5D0}"/>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7" name="Rectangle 2">
            <a:extLst>
              <a:ext uri="{FF2B5EF4-FFF2-40B4-BE49-F238E27FC236}">
                <a16:creationId xmlns:a16="http://schemas.microsoft.com/office/drawing/2014/main" id="{BFC524B6-46A0-4063-8E64-0F43187D9446}"/>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8" name="Picture 17" descr="A picture containing drawing&#10;&#10;Description automatically generated">
            <a:extLst>
              <a:ext uri="{FF2B5EF4-FFF2-40B4-BE49-F238E27FC236}">
                <a16:creationId xmlns:a16="http://schemas.microsoft.com/office/drawing/2014/main" id="{45B8AD89-746A-4F95-A800-44F4C86522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489210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FCFC1457-58CF-9A4D-9819-8895E20D1332}"/>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68375" y="3151188"/>
            <a:ext cx="4933662" cy="2922587"/>
          </a:xfrm>
          <a:prstGeom prst="rect">
            <a:avLst/>
          </a:prstGeom>
        </p:spPr>
        <p:txBody>
          <a:bodyPr/>
          <a:lstStyle>
            <a:lvl1pPr marL="0" indent="-274320">
              <a:spcBef>
                <a:spcPts val="1200"/>
              </a:spcBef>
              <a:buClr>
                <a:srgbClr val="04A299"/>
              </a:buClr>
              <a:buFont typeface="+mj-lt"/>
              <a:buAutoNum type="arabicPeriod"/>
              <a:tabLst>
                <a:tab pos="274320" algn="l"/>
              </a:tabLst>
              <a:defRPr sz="14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a:t>
            </a:r>
          </a:p>
          <a:p>
            <a:pPr lvl="0"/>
            <a:r>
              <a:rPr lang="en-US" dirty="0"/>
              <a:t>And some text</a:t>
            </a:r>
          </a:p>
          <a:p>
            <a:pPr lvl="0"/>
            <a:r>
              <a:rPr lang="en-US" dirty="0"/>
              <a:t>But remember not to overload your slides with content</a:t>
            </a:r>
          </a:p>
          <a:p>
            <a:pPr lvl="0"/>
            <a:r>
              <a:rPr lang="en-US" dirty="0"/>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68375" y="2384425"/>
            <a:ext cx="4933662" cy="674688"/>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838200" y="1"/>
            <a:ext cx="9261764" cy="1789042"/>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DCB7EDEC-13FE-1845-8765-7C792D0C8E7B}"/>
              </a:ext>
            </a:extLst>
          </p:cNvPr>
          <p:cNvSpPr>
            <a:spLocks noGrp="1"/>
          </p:cNvSpPr>
          <p:nvPr>
            <p:ph type="body" sz="quarter" idx="13"/>
          </p:nvPr>
        </p:nvSpPr>
        <p:spPr>
          <a:xfrm>
            <a:off x="6432549" y="3151188"/>
            <a:ext cx="4921249" cy="2922587"/>
          </a:xfrm>
          <a:prstGeom prst="rect">
            <a:avLst/>
          </a:prstGeom>
        </p:spPr>
        <p:txBody>
          <a:bodyPr/>
          <a:lstStyle>
            <a:lvl1pPr marL="182880" indent="-182880">
              <a:spcBef>
                <a:spcPts val="1200"/>
              </a:spcBef>
              <a:buClr>
                <a:srgbClr val="04A299"/>
              </a:buClr>
              <a:buSzPct val="150000"/>
              <a:defRPr sz="1400"/>
            </a:lvl1pPr>
            <a:lvl2pPr marL="182880" indent="-182880">
              <a:spcBef>
                <a:spcPts val="1200"/>
              </a:spcBef>
              <a:buClr>
                <a:srgbClr val="04A299"/>
              </a:buClr>
              <a:buSzPct val="150000"/>
              <a:defRPr sz="1400"/>
            </a:lvl2pPr>
            <a:lvl3pPr marL="182880" indent="-182880">
              <a:spcBef>
                <a:spcPts val="1200"/>
              </a:spcBef>
              <a:buClr>
                <a:srgbClr val="04A299"/>
              </a:buClr>
              <a:buSzPct val="150000"/>
              <a:defRPr sz="1400"/>
            </a:lvl3pPr>
            <a:lvl4pPr marL="182880" indent="-182880">
              <a:spcBef>
                <a:spcPts val="1200"/>
              </a:spcBef>
              <a:buClr>
                <a:srgbClr val="04A299"/>
              </a:buClr>
              <a:buSzPct val="150000"/>
              <a:defRPr sz="1400"/>
            </a:lvl4pPr>
            <a:lvl5pPr marL="182880" indent="-182880">
              <a:spcBef>
                <a:spcPts val="1200"/>
              </a:spcBef>
              <a:buClr>
                <a:srgbClr val="04A299"/>
              </a:buClr>
              <a:buSzPct val="1500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2">
            <a:extLst>
              <a:ext uri="{FF2B5EF4-FFF2-40B4-BE49-F238E27FC236}">
                <a16:creationId xmlns:a16="http://schemas.microsoft.com/office/drawing/2014/main" id="{D1576091-32C5-5F44-835A-DCA3FC23123E}"/>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4" name="Rectangle 2">
            <a:extLst>
              <a:ext uri="{FF2B5EF4-FFF2-40B4-BE49-F238E27FC236}">
                <a16:creationId xmlns:a16="http://schemas.microsoft.com/office/drawing/2014/main" id="{E027A009-E9E9-4102-A738-8CF104FD7CD8}"/>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6" name="Picture 15" descr="A picture containing drawing&#10;&#10;Description automatically generated">
            <a:extLst>
              <a:ext uri="{FF2B5EF4-FFF2-40B4-BE49-F238E27FC236}">
                <a16:creationId xmlns:a16="http://schemas.microsoft.com/office/drawing/2014/main" id="{7675AD4D-ACCE-4148-9B8A-09FE16FC73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502511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12034" y="360947"/>
            <a:ext cx="515297" cy="1030594"/>
          </a:xfrm>
          <a:prstGeom prst="rect">
            <a:avLst/>
          </a:prstGeom>
          <a:noFill/>
          <a:ln cap="flat">
            <a:noFill/>
          </a:ln>
        </p:spPr>
      </p:pic>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2878418" y="3429000"/>
            <a:ext cx="2909940" cy="2460161"/>
          </a:xfrm>
          <a:prstGeom prst="rect">
            <a:avLst/>
          </a:prstGeom>
        </p:spPr>
        <p:txBody>
          <a:bodyPr/>
          <a:lstStyle>
            <a:lvl1pPr marL="180000" indent="-180000">
              <a:lnSpc>
                <a:spcPct val="90000"/>
              </a:lnSpc>
              <a:spcBef>
                <a:spcPts val="1200"/>
              </a:spcBef>
              <a:buClr>
                <a:srgbClr val="04A299"/>
              </a:buClr>
              <a:buSzPct val="150000"/>
              <a:buFont typeface="Arial" panose="020B0604020202020204" pitchFamily="34" charset="0"/>
              <a:buChar char="•"/>
              <a:tabLst>
                <a:tab pos="27432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a:t>
            </a:r>
          </a:p>
          <a:p>
            <a:pPr lvl="0"/>
            <a:r>
              <a:rPr lang="en-US" dirty="0"/>
              <a:t>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89247" y="2627776"/>
            <a:ext cx="4998779" cy="481184"/>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838200" y="0"/>
            <a:ext cx="9039726" cy="1978487"/>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89248" y="3430651"/>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65576"/>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49825" cy="573087"/>
          </a:xfrm>
          <a:prstGeom prst="rect">
            <a:avLst/>
          </a:prstGeom>
        </p:spPr>
        <p:txBody>
          <a:bodyPr/>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5" name="Text Placeholder 14">
            <a:extLst>
              <a:ext uri="{FF2B5EF4-FFF2-40B4-BE49-F238E27FC236}">
                <a16:creationId xmlns:a16="http://schemas.microsoft.com/office/drawing/2014/main" id="{CA8FBCE1-4494-7346-BA0F-2AE1458C4CE0}"/>
              </a:ext>
            </a:extLst>
          </p:cNvPr>
          <p:cNvSpPr>
            <a:spLocks noGrp="1"/>
          </p:cNvSpPr>
          <p:nvPr>
            <p:ph type="body" sz="quarter" idx="19" hasCustomPrompt="1"/>
          </p:nvPr>
        </p:nvSpPr>
        <p:spPr>
          <a:xfrm>
            <a:off x="8443861" y="3465513"/>
            <a:ext cx="2909940" cy="2424112"/>
          </a:xfrm>
          <a:prstGeom prst="rect">
            <a:avLst/>
          </a:prstGeom>
        </p:spPr>
        <p:txBody>
          <a:bodyPr/>
          <a:lstStyle>
            <a:lvl1pPr marL="182880" indent="-182880">
              <a:lnSpc>
                <a:spcPct val="90000"/>
              </a:lnSpc>
              <a:spcBef>
                <a:spcPts val="1200"/>
              </a:spcBef>
              <a:buClr>
                <a:srgbClr val="04A299"/>
              </a:buClr>
              <a:buSzPct val="150000"/>
              <a:buFont typeface="Arial" panose="020B0604020202020204" pitchFamily="34" charset="0"/>
              <a:buChar char="•"/>
              <a:defRPr sz="1600"/>
            </a:lvl1pPr>
            <a:lvl2pPr marL="182880" indent="-182880">
              <a:lnSpc>
                <a:spcPct val="90000"/>
              </a:lnSpc>
              <a:spcBef>
                <a:spcPts val="1200"/>
              </a:spcBef>
              <a:buClr>
                <a:srgbClr val="04A299"/>
              </a:buClr>
              <a:buSzPct val="150000"/>
              <a:buFont typeface="Arial" panose="020B0604020202020204" pitchFamily="34" charset="0"/>
              <a:buChar char="•"/>
              <a:defRPr sz="1600"/>
            </a:lvl2pPr>
            <a:lvl3pPr marL="182880" indent="-182880">
              <a:lnSpc>
                <a:spcPct val="90000"/>
              </a:lnSpc>
              <a:spcBef>
                <a:spcPts val="600"/>
              </a:spcBef>
              <a:buClr>
                <a:srgbClr val="04A299"/>
              </a:buClr>
              <a:buSzPct val="150000"/>
              <a:buFont typeface="Arial" panose="020B0604020202020204" pitchFamily="34" charset="0"/>
              <a:buChar char="•"/>
              <a:defRPr sz="1600"/>
            </a:lvl3pPr>
            <a:lvl4pPr marL="182880" indent="-182880">
              <a:lnSpc>
                <a:spcPct val="90000"/>
              </a:lnSpc>
              <a:spcBef>
                <a:spcPts val="600"/>
              </a:spcBef>
              <a:buClr>
                <a:srgbClr val="04A299"/>
              </a:buClr>
              <a:buSzPct val="150000"/>
              <a:buFont typeface="Arial" panose="020B0604020202020204" pitchFamily="34" charset="0"/>
              <a:buChar char="•"/>
              <a:defRPr sz="1600"/>
            </a:lvl4pPr>
            <a:lvl5pPr marL="182880" indent="-182880">
              <a:lnSpc>
                <a:spcPct val="90000"/>
              </a:lnSpc>
              <a:spcBef>
                <a:spcPts val="600"/>
              </a:spcBef>
              <a:buClr>
                <a:srgbClr val="04A299"/>
              </a:buClr>
              <a:buSzPct val="150000"/>
              <a:buFont typeface="Arial" panose="020B0604020202020204" pitchFamily="34" charset="0"/>
              <a:buChar char="•"/>
              <a:defRPr sz="1600"/>
            </a:lvl5pPr>
          </a:lstStyle>
          <a:p>
            <a:pPr lvl="0"/>
            <a:r>
              <a:rPr lang="en-US" dirty="0"/>
              <a:t>Here you have a list of items and some text, but remember not to overload your slides with content.</a:t>
            </a:r>
          </a:p>
          <a:p>
            <a:pPr lvl="1"/>
            <a:r>
              <a:rPr lang="en-US" dirty="0"/>
              <a:t>Your audience will listen to you or read the content, but won’t do both.</a:t>
            </a:r>
          </a:p>
        </p:txBody>
      </p:sp>
      <p:sp>
        <p:nvSpPr>
          <p:cNvPr id="23" name="Slide Number Placeholder 12">
            <a:extLst>
              <a:ext uri="{FF2B5EF4-FFF2-40B4-BE49-F238E27FC236}">
                <a16:creationId xmlns:a16="http://schemas.microsoft.com/office/drawing/2014/main" id="{7954ACE1-F89A-2F45-8DAD-C56F3298D37E}"/>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3" name="Rectangle 2">
            <a:extLst>
              <a:ext uri="{FF2B5EF4-FFF2-40B4-BE49-F238E27FC236}">
                <a16:creationId xmlns:a16="http://schemas.microsoft.com/office/drawing/2014/main" id="{CD57DF03-C60A-4280-A674-DC5E7EC9235F}"/>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4" name="Picture 13" descr="A picture containing drawing&#10;&#10;Description automatically generated">
            <a:extLst>
              <a:ext uri="{FF2B5EF4-FFF2-40B4-BE49-F238E27FC236}">
                <a16:creationId xmlns:a16="http://schemas.microsoft.com/office/drawing/2014/main" id="{F6F885BF-8ECE-4B0C-8D4D-B25ECB7280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420756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0" y="354146"/>
            <a:ext cx="506729" cy="1013458"/>
          </a:xfrm>
          <a:prstGeom prst="rect">
            <a:avLst/>
          </a:prstGeom>
          <a:noFill/>
          <a:ln cap="flat">
            <a:noFill/>
          </a:ln>
        </p:spPr>
      </p:pic>
      <p:grpSp>
        <p:nvGrpSpPr>
          <p:cNvPr id="3" name="Group 2">
            <a:extLst>
              <a:ext uri="{FF2B5EF4-FFF2-40B4-BE49-F238E27FC236}">
                <a16:creationId xmlns:a16="http://schemas.microsoft.com/office/drawing/2014/main" id="{E79F88F0-B6CD-E744-A523-7528E3836835}"/>
              </a:ext>
            </a:extLst>
          </p:cNvPr>
          <p:cNvGrpSpPr/>
          <p:nvPr userDrawn="1"/>
        </p:nvGrpSpPr>
        <p:grpSpPr>
          <a:xfrm>
            <a:off x="3838560" y="2618632"/>
            <a:ext cx="3519697" cy="3635864"/>
            <a:chOff x="3838560" y="2618632"/>
            <a:chExt cx="3519697" cy="3226924"/>
          </a:xfrm>
        </p:grpSpPr>
        <p:cxnSp>
          <p:nvCxnSpPr>
            <p:cNvPr id="15" name="Straight Connector 28">
              <a:extLst>
                <a:ext uri="{FF2B5EF4-FFF2-40B4-BE49-F238E27FC236}">
                  <a16:creationId xmlns:a16="http://schemas.microsoft.com/office/drawing/2014/main" id="{10822C19-686E-CA4D-8BC2-AFA45EA01568}"/>
                </a:ext>
              </a:extLst>
            </p:cNvPr>
            <p:cNvCxnSpPr>
              <a:cxnSpLocks/>
            </p:cNvCxnSpPr>
            <p:nvPr/>
          </p:nvCxnSpPr>
          <p:spPr>
            <a:xfrm>
              <a:off x="7358257" y="2618632"/>
              <a:ext cx="0" cy="3226924"/>
            </a:xfrm>
            <a:prstGeom prst="straightConnector1">
              <a:avLst/>
            </a:prstGeom>
            <a:noFill/>
            <a:ln w="6345" cap="flat">
              <a:solidFill>
                <a:srgbClr val="B4B4B4"/>
              </a:solidFill>
              <a:prstDash val="solid"/>
              <a:miter/>
            </a:ln>
          </p:spPr>
        </p:cxnSp>
        <p:cxnSp>
          <p:nvCxnSpPr>
            <p:cNvPr id="16" name="Straight Connector 2">
              <a:extLst>
                <a:ext uri="{FF2B5EF4-FFF2-40B4-BE49-F238E27FC236}">
                  <a16:creationId xmlns:a16="http://schemas.microsoft.com/office/drawing/2014/main" id="{24D6B379-273C-C74F-B760-5672842ADE44}"/>
                </a:ext>
              </a:extLst>
            </p:cNvPr>
            <p:cNvCxnSpPr>
              <a:cxnSpLocks/>
            </p:cNvCxnSpPr>
            <p:nvPr/>
          </p:nvCxnSpPr>
          <p:spPr>
            <a:xfrm>
              <a:off x="3838560" y="2618632"/>
              <a:ext cx="0" cy="3226924"/>
            </a:xfrm>
            <a:prstGeom prst="straightConnector1">
              <a:avLst/>
            </a:prstGeom>
            <a:noFill/>
            <a:ln w="6345" cap="flat">
              <a:solidFill>
                <a:srgbClr val="B4B4B4"/>
              </a:solidFill>
              <a:prstDash val="solid"/>
              <a:miter/>
            </a:ln>
          </p:spPr>
        </p:cxnSp>
      </p:grpSp>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838200" y="3261644"/>
            <a:ext cx="2713003" cy="2460161"/>
          </a:xfrm>
          <a:prstGeom prst="rect">
            <a:avLst/>
          </a:prstGeom>
        </p:spPr>
        <p:txBody>
          <a:bodyPr/>
          <a:lstStyle>
            <a:lvl1pPr marL="0" indent="-274320">
              <a:spcBef>
                <a:spcPts val="1200"/>
              </a:spcBef>
              <a:buClr>
                <a:srgbClr val="04A299"/>
              </a:buClr>
              <a:buFontTx/>
              <a:buNone/>
              <a:tabLst>
                <a:tab pos="274320" algn="l"/>
              </a:tabLst>
              <a:defRPr sz="1400" b="0" i="0">
                <a:latin typeface="+mn-lt"/>
                <a:cs typeface="Arial" panose="020B0604020202020204" pitchFamily="34" charset="0"/>
              </a:defRPr>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838200" y="2627776"/>
            <a:ext cx="2712995" cy="633868"/>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838200" y="1"/>
            <a:ext cx="9281979" cy="1944026"/>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79678" y="2618633"/>
            <a:ext cx="2895810" cy="643012"/>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699375" y="2618633"/>
            <a:ext cx="3414713" cy="643012"/>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7" name="Text Placeholder 16">
            <a:extLst>
              <a:ext uri="{FF2B5EF4-FFF2-40B4-BE49-F238E27FC236}">
                <a16:creationId xmlns:a16="http://schemas.microsoft.com/office/drawing/2014/main" id="{55261360-5EA5-AD48-87BB-AE65404A1A77}"/>
              </a:ext>
            </a:extLst>
          </p:cNvPr>
          <p:cNvSpPr>
            <a:spLocks noGrp="1"/>
          </p:cNvSpPr>
          <p:nvPr>
            <p:ph type="body" sz="quarter" idx="14" hasCustomPrompt="1"/>
          </p:nvPr>
        </p:nvSpPr>
        <p:spPr>
          <a:xfrm>
            <a:off x="4179678" y="3262313"/>
            <a:ext cx="2895810" cy="2459037"/>
          </a:xfrm>
          <a:prstGeom prst="rect">
            <a:avLst/>
          </a:prstGeom>
        </p:spPr>
        <p:txBody>
          <a:bodyPr/>
          <a:lstStyle>
            <a:lvl1pPr marL="0" indent="0">
              <a:spcBef>
                <a:spcPts val="1200"/>
              </a:spcBef>
              <a:buFontTx/>
              <a:buNone/>
              <a:defRPr sz="14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sp>
        <p:nvSpPr>
          <p:cNvPr id="21" name="Text Placeholder 20">
            <a:extLst>
              <a:ext uri="{FF2B5EF4-FFF2-40B4-BE49-F238E27FC236}">
                <a16:creationId xmlns:a16="http://schemas.microsoft.com/office/drawing/2014/main" id="{71511670-A016-1149-B7BE-848C988D2757}"/>
              </a:ext>
            </a:extLst>
          </p:cNvPr>
          <p:cNvSpPr>
            <a:spLocks noGrp="1"/>
          </p:cNvSpPr>
          <p:nvPr>
            <p:ph type="body" sz="quarter" idx="15" hasCustomPrompt="1"/>
          </p:nvPr>
        </p:nvSpPr>
        <p:spPr>
          <a:xfrm>
            <a:off x="7699375" y="3262313"/>
            <a:ext cx="3414713" cy="2459037"/>
          </a:xfrm>
          <a:prstGeom prst="rect">
            <a:avLst/>
          </a:prstGeom>
        </p:spPr>
        <p:txBody>
          <a:bodyPr/>
          <a:lstStyle>
            <a:lvl1pPr marL="0" indent="0">
              <a:spcBef>
                <a:spcPts val="1200"/>
              </a:spcBef>
              <a:buFontTx/>
              <a:buNone/>
              <a:defRPr sz="14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sp>
        <p:nvSpPr>
          <p:cNvPr id="24" name="Slide Number Placeholder 12">
            <a:extLst>
              <a:ext uri="{FF2B5EF4-FFF2-40B4-BE49-F238E27FC236}">
                <a16:creationId xmlns:a16="http://schemas.microsoft.com/office/drawing/2014/main" id="{6F8A5183-C875-8843-9ED4-B658B0D8080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8" name="Rectangle 2">
            <a:extLst>
              <a:ext uri="{FF2B5EF4-FFF2-40B4-BE49-F238E27FC236}">
                <a16:creationId xmlns:a16="http://schemas.microsoft.com/office/drawing/2014/main" id="{72CDD8A0-6565-456A-8380-85CFA3584997}"/>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22" name="Picture 21" descr="A picture containing drawing&#10;&#10;Description automatically generated">
            <a:extLst>
              <a:ext uri="{FF2B5EF4-FFF2-40B4-BE49-F238E27FC236}">
                <a16:creationId xmlns:a16="http://schemas.microsoft.com/office/drawing/2014/main" id="{AC94F9FC-5EC4-46C8-A552-93920E652E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4957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A319ECCF-5C8C-4240-9370-7DF54F351A0C}"/>
              </a:ext>
            </a:extLst>
          </p:cNvPr>
          <p:cNvPicPr>
            <a:picLocks noChangeAspect="1"/>
          </p:cNvPicPr>
          <p:nvPr userDrawn="1"/>
        </p:nvPicPr>
        <p:blipFill>
          <a:blip r:embed="rId2"/>
          <a:stretch>
            <a:fillRect/>
          </a:stretch>
        </p:blipFill>
        <p:spPr>
          <a:xfrm>
            <a:off x="11268" y="0"/>
            <a:ext cx="12169464" cy="685800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792404" cy="1033670"/>
          </a:xfrm>
          <a:prstGeom prst="rect">
            <a:avLst/>
          </a:prstGeom>
        </p:spPr>
        <p:txBody>
          <a:bodyPr/>
          <a:lstStyle>
            <a:lvl1pPr marL="0" indent="0" algn="l">
              <a:spcBef>
                <a:spcPts val="0"/>
              </a:spcBef>
              <a:buNone/>
              <a:defRPr sz="32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EDC8296A-41AD-CD44-B863-9F5196732B5F}"/>
              </a:ext>
            </a:extLst>
          </p:cNvPr>
          <p:cNvSpPr>
            <a:spLocks noGrp="1"/>
          </p:cNvSpPr>
          <p:nvPr>
            <p:ph type="body" sz="quarter" idx="10" hasCustomPrompt="1"/>
          </p:nvPr>
        </p:nvSpPr>
        <p:spPr>
          <a:xfrm>
            <a:off x="534988" y="1600200"/>
            <a:ext cx="6792404" cy="1719263"/>
          </a:xfrm>
          <a:prstGeom prst="rect">
            <a:avLst/>
          </a:prstGeom>
        </p:spPr>
        <p:txBody>
          <a:bodyPr/>
          <a:lstStyle>
            <a:lvl1pPr marL="0" indent="0">
              <a:spcBef>
                <a:spcPts val="0"/>
              </a:spcBef>
              <a:buFontTx/>
              <a:buNone/>
              <a:defRPr sz="60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22" name="Text Placeholder 8">
            <a:extLst>
              <a:ext uri="{FF2B5EF4-FFF2-40B4-BE49-F238E27FC236}">
                <a16:creationId xmlns:a16="http://schemas.microsoft.com/office/drawing/2014/main" id="{F2E2A413-F8D3-4D4F-968E-E3EF0CBF1C1D}"/>
              </a:ext>
            </a:extLst>
          </p:cNvPr>
          <p:cNvSpPr>
            <a:spLocks noGrp="1"/>
          </p:cNvSpPr>
          <p:nvPr>
            <p:ph type="body" sz="quarter" idx="11" hasCustomPrompt="1"/>
          </p:nvPr>
        </p:nvSpPr>
        <p:spPr>
          <a:xfrm>
            <a:off x="534988" y="5127619"/>
            <a:ext cx="5561012"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23" name="Text Placeholder 8">
            <a:extLst>
              <a:ext uri="{FF2B5EF4-FFF2-40B4-BE49-F238E27FC236}">
                <a16:creationId xmlns:a16="http://schemas.microsoft.com/office/drawing/2014/main" id="{43B657DE-F1F2-0145-97FC-B975691DE07E}"/>
              </a:ext>
            </a:extLst>
          </p:cNvPr>
          <p:cNvSpPr>
            <a:spLocks noGrp="1"/>
          </p:cNvSpPr>
          <p:nvPr>
            <p:ph type="body" sz="quarter" idx="12" hasCustomPrompt="1"/>
          </p:nvPr>
        </p:nvSpPr>
        <p:spPr>
          <a:xfrm>
            <a:off x="534988" y="5497733"/>
            <a:ext cx="5561012"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4" name="Text Placeholder 8">
            <a:extLst>
              <a:ext uri="{FF2B5EF4-FFF2-40B4-BE49-F238E27FC236}">
                <a16:creationId xmlns:a16="http://schemas.microsoft.com/office/drawing/2014/main" id="{D8653CF9-883E-1145-8AC8-3A9B2176B120}"/>
              </a:ext>
            </a:extLst>
          </p:cNvPr>
          <p:cNvSpPr>
            <a:spLocks noGrp="1"/>
          </p:cNvSpPr>
          <p:nvPr>
            <p:ph type="body" sz="quarter" idx="13" hasCustomPrompt="1"/>
          </p:nvPr>
        </p:nvSpPr>
        <p:spPr>
          <a:xfrm>
            <a:off x="534988" y="5944048"/>
            <a:ext cx="5561012"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E0A17B04-3F92-4ABF-BDB6-1955832312E5}"/>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2002762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6095998"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915988" y="2643810"/>
            <a:ext cx="4532312" cy="3375990"/>
          </a:xfrm>
          <a:prstGeom prst="rect">
            <a:avLst/>
          </a:prstGeom>
        </p:spPr>
        <p:txBody>
          <a:bodyPr/>
          <a:lstStyle>
            <a:lvl1pPr marL="0" indent="0">
              <a:spcBef>
                <a:spcPts val="600"/>
              </a:spcBef>
              <a:buFontTx/>
              <a:buNone/>
              <a:defRPr sz="16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dirty="0"/>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0" y="365125"/>
            <a:ext cx="4610100" cy="1533249"/>
          </a:xfrm>
          <a:prstGeom prst="rect">
            <a:avLst/>
          </a:prstGeom>
        </p:spPr>
        <p:txBody>
          <a:bodyPr anchor="ctr"/>
          <a:lstStyle>
            <a:lvl1pPr>
              <a:defRPr sz="4000" b="1" i="0">
                <a:solidFill>
                  <a:schemeClr val="accent1"/>
                </a:solidFill>
                <a:latin typeface="Source Serif Pro" panose="02040603050405020204" pitchFamily="18" charset="0"/>
                <a:ea typeface="Source Serif Pro" panose="02040603050405020204" pitchFamily="18" charset="0"/>
              </a:defRPr>
            </a:lvl1pPr>
          </a:lstStyle>
          <a:p>
            <a:r>
              <a:rPr lang="en-US" dirty="0"/>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1" y="736827"/>
            <a:ext cx="3058968" cy="1161547"/>
          </a:xfrm>
          <a:prstGeom prst="rect">
            <a:avLst/>
          </a:prstGeom>
        </p:spPr>
        <p:txBody>
          <a:bodyPr/>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8393C4D5-B3DD-E041-A096-178056E1312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9" name="Rectangle 2">
            <a:extLst>
              <a:ext uri="{FF2B5EF4-FFF2-40B4-BE49-F238E27FC236}">
                <a16:creationId xmlns:a16="http://schemas.microsoft.com/office/drawing/2014/main" id="{5AF15455-04F3-497A-B03F-A09DD1A7313B}"/>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0" name="Picture 9" descr="A picture containing drawing&#10;&#10;Description automatically generated">
            <a:extLst>
              <a:ext uri="{FF2B5EF4-FFF2-40B4-BE49-F238E27FC236}">
                <a16:creationId xmlns:a16="http://schemas.microsoft.com/office/drawing/2014/main" id="{FF71DC79-4D89-4E10-B334-FFDD819F2D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4202853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634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634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2000" b="1" i="0" u="none" strike="noStrike" cap="none" spc="0" baseline="0">
                <a:solidFill>
                  <a:srgbClr val="F76466"/>
                </a:solidFill>
                <a:uFillTx/>
                <a:latin typeface="Arial" pitchFamily="34"/>
                <a:ea typeface="Arimo" pitchFamily="34"/>
                <a:cs typeface="Arial" pitchFamily="34"/>
              </a:defRPr>
            </a:lvl1pPr>
          </a:lstStyle>
          <a:p>
            <a:pPr lvl="0"/>
            <a:r>
              <a:rPr lang="en-US" dirty="0"/>
              <a:t>Header</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8"/>
            <a:ext cx="6803571" cy="1645731"/>
          </a:xfrm>
          <a:prstGeom prst="rect">
            <a:avLst/>
          </a:prstGeom>
          <a:noFill/>
          <a:ln>
            <a:noFill/>
          </a:ln>
        </p:spPr>
        <p:txBody>
          <a:bodyPr vert="horz" wrap="square" lIns="91440" tIns="45720" rIns="91440" bIns="45720" anchor="t" anchorCtr="0" compatLnSpc="1">
            <a:normAutofit/>
          </a:bodyPr>
          <a:lstStyle>
            <a:lvl1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lang="en-US" sz="16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your body text:</a:t>
            </a:r>
            <a:endParaRPr lang="en-US" sz="1600" dirty="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541638" y="120489"/>
            <a:ext cx="8596745" cy="1824759"/>
          </a:xfrm>
          <a:prstGeom prst="rect">
            <a:avLst/>
          </a:prstGeom>
        </p:spPr>
        <p:txBody>
          <a:bodyPr anchor="ctr"/>
          <a:lstStyle>
            <a:lvl1pPr>
              <a:defRPr sz="3600" b="1"/>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1" name="Text Placeholder 10">
            <a:extLst>
              <a:ext uri="{FF2B5EF4-FFF2-40B4-BE49-F238E27FC236}">
                <a16:creationId xmlns:a16="http://schemas.microsoft.com/office/drawing/2014/main" id="{B17892EB-15BA-6F4F-91D9-05D15DFE0AAF}"/>
              </a:ext>
            </a:extLst>
          </p:cNvPr>
          <p:cNvSpPr>
            <a:spLocks noGrp="1"/>
          </p:cNvSpPr>
          <p:nvPr>
            <p:ph type="body" sz="quarter" idx="11"/>
          </p:nvPr>
        </p:nvSpPr>
        <p:spPr>
          <a:xfrm>
            <a:off x="4549775" y="4675188"/>
            <a:ext cx="6804025" cy="1579562"/>
          </a:xfrm>
          <a:prstGeom prst="rect">
            <a:avLst/>
          </a:prstGeom>
        </p:spPr>
        <p:txBody>
          <a:bodyPr/>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600">
                <a:solidFill>
                  <a:schemeClr val="tx1"/>
                </a:solidFill>
                <a:latin typeface="+mn-lt"/>
              </a:defRPr>
            </a:lvl2pPr>
            <a:lvl3pPr marL="0" indent="0">
              <a:lnSpc>
                <a:spcPct val="100000"/>
              </a:lnSpc>
              <a:spcBef>
                <a:spcPts val="0"/>
              </a:spcBef>
              <a:buFontTx/>
              <a:buNone/>
              <a:defRPr sz="1600">
                <a:solidFill>
                  <a:schemeClr val="tx1"/>
                </a:solidFill>
                <a:latin typeface="+mn-lt"/>
              </a:defRPr>
            </a:lvl3pPr>
            <a:lvl4pPr marL="0" indent="0">
              <a:lnSpc>
                <a:spcPct val="100000"/>
              </a:lnSpc>
              <a:spcBef>
                <a:spcPts val="0"/>
              </a:spcBef>
              <a:buFontTx/>
              <a:buNone/>
              <a:defRPr sz="1600">
                <a:solidFill>
                  <a:schemeClr val="tx1"/>
                </a:solidFill>
                <a:latin typeface="+mn-lt"/>
              </a:defRPr>
            </a:lvl4pPr>
            <a:lvl5pPr marL="0" indent="0">
              <a:lnSpc>
                <a:spcPct val="100000"/>
              </a:lnSpc>
              <a:spcBef>
                <a:spcPts val="0"/>
              </a:spcBef>
              <a:buFontTx/>
              <a:buNone/>
              <a:defRPr sz="1600">
                <a:solidFill>
                  <a:schemeClr val="tx1"/>
                </a:solidFill>
                <a:latin typeface="+mn-lt"/>
              </a:defRPr>
            </a:lvl5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F0987949-9F04-B647-A53E-53761AE0BF2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4" name="Rectangle 2">
            <a:extLst>
              <a:ext uri="{FF2B5EF4-FFF2-40B4-BE49-F238E27FC236}">
                <a16:creationId xmlns:a16="http://schemas.microsoft.com/office/drawing/2014/main" id="{3A029E30-8E29-4186-B0B6-91114BF1AAFA}"/>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5" name="Picture 14" descr="A picture containing drawing&#10;&#10;Description automatically generated">
            <a:extLst>
              <a:ext uri="{FF2B5EF4-FFF2-40B4-BE49-F238E27FC236}">
                <a16:creationId xmlns:a16="http://schemas.microsoft.com/office/drawing/2014/main" id="{74F87C4F-C56D-469C-992F-0DE179C477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972887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634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634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430426" y="502473"/>
            <a:ext cx="8790709" cy="1325563"/>
          </a:xfrm>
          <a:prstGeom prst="rect">
            <a:avLst/>
          </a:prstGeom>
        </p:spPr>
        <p:txBody>
          <a:bodyPr anchor="ctr"/>
          <a:lstStyle>
            <a:lvl1pPr>
              <a:defRPr sz="3600" b="1"/>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97F796D0-E7D2-3B45-8727-967B6B524ED2}"/>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7" name="Rectangle 2">
            <a:extLst>
              <a:ext uri="{FF2B5EF4-FFF2-40B4-BE49-F238E27FC236}">
                <a16:creationId xmlns:a16="http://schemas.microsoft.com/office/drawing/2014/main" id="{08646377-FDC7-459F-993E-8D25513D5586}"/>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8" name="Picture 17" descr="A picture containing drawing&#10;&#10;Description automatically generated">
            <a:extLst>
              <a:ext uri="{FF2B5EF4-FFF2-40B4-BE49-F238E27FC236}">
                <a16:creationId xmlns:a16="http://schemas.microsoft.com/office/drawing/2014/main" id="{E2858BA9-D0F5-4031-9681-C0A50D4F6A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072971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210300" y="2008568"/>
            <a:ext cx="5194300" cy="0"/>
          </a:xfrm>
          <a:prstGeom prst="straightConnector1">
            <a:avLst/>
          </a:prstGeom>
          <a:noFill/>
          <a:ln w="634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609600" y="2008568"/>
            <a:ext cx="4963886" cy="0"/>
          </a:xfrm>
          <a:prstGeom prst="straightConnector1">
            <a:avLst/>
          </a:prstGeom>
          <a:noFill/>
          <a:ln w="634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210300" y="4231068"/>
            <a:ext cx="5194300" cy="0"/>
          </a:xfrm>
          <a:prstGeom prst="straightConnector1">
            <a:avLst/>
          </a:prstGeom>
          <a:noFill/>
          <a:ln w="634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609600" y="4231068"/>
            <a:ext cx="4963886"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585216" y="372712"/>
            <a:ext cx="9002130" cy="1325563"/>
          </a:xfrm>
          <a:prstGeom prst="rect">
            <a:avLst/>
          </a:prstGeom>
        </p:spPr>
        <p:txBody>
          <a:bodyPr anchor="ctr"/>
          <a:lstStyle>
            <a:lvl1pPr>
              <a:defRPr sz="3600" b="1">
                <a:solidFill>
                  <a:schemeClr val="tx1"/>
                </a:solidFill>
              </a:defRPr>
            </a:lvl1pPr>
          </a:lstStyle>
          <a:p>
            <a:r>
              <a:rPr lang="en-US" dirty="0"/>
              <a:t>Table with 4 points and images</a:t>
            </a:r>
          </a:p>
        </p:txBody>
      </p:sp>
      <p:sp>
        <p:nvSpPr>
          <p:cNvPr id="4" name="Picture Placeholder 3">
            <a:extLst>
              <a:ext uri="{FF2B5EF4-FFF2-40B4-BE49-F238E27FC236}">
                <a16:creationId xmlns:a16="http://schemas.microsoft.com/office/drawing/2014/main" id="{3AB5C53D-6E59-1842-ACBC-39BBF91DF1DF}"/>
              </a:ext>
            </a:extLst>
          </p:cNvPr>
          <p:cNvSpPr>
            <a:spLocks noGrp="1"/>
          </p:cNvSpPr>
          <p:nvPr>
            <p:ph type="pic" sz="quarter" idx="10"/>
          </p:nvPr>
        </p:nvSpPr>
        <p:spPr>
          <a:xfrm>
            <a:off x="585216" y="2549193"/>
            <a:ext cx="1641210" cy="1372581"/>
          </a:xfrm>
          <a:prstGeom prst="rect">
            <a:avLst/>
          </a:prstGeom>
        </p:spPr>
        <p:txBody>
          <a:bodyPr anchor="ctr"/>
          <a:lstStyle>
            <a:lvl1pPr algn="ctr">
              <a:buFontTx/>
              <a:buNone/>
              <a:defRPr sz="1600"/>
            </a:lvl1pPr>
          </a:lstStyle>
          <a:p>
            <a:endParaRPr lang="en-VN" dirty="0"/>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585216" y="4771259"/>
            <a:ext cx="1641210" cy="1372581"/>
          </a:xfrm>
          <a:prstGeom prst="rect">
            <a:avLst/>
          </a:prstGeom>
        </p:spPr>
        <p:txBody>
          <a:bodyPr anchor="ctr"/>
          <a:lstStyle>
            <a:lvl1pPr algn="ctr">
              <a:buFontTx/>
              <a:buNone/>
              <a:defRPr sz="1600"/>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162363" y="2549193"/>
            <a:ext cx="1641210" cy="1308112"/>
          </a:xfrm>
          <a:prstGeom prst="rect">
            <a:avLst/>
          </a:prstGeom>
        </p:spPr>
        <p:txBody>
          <a:bodyPr anchor="ctr"/>
          <a:lstStyle>
            <a:lvl1pPr algn="ctr">
              <a:buFontTx/>
              <a:buNone/>
              <a:defRPr sz="1600"/>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162363" y="4771259"/>
            <a:ext cx="1641210" cy="1299609"/>
          </a:xfrm>
          <a:prstGeom prst="rect">
            <a:avLst/>
          </a:prstGeom>
        </p:spPr>
        <p:txBody>
          <a:bodyPr anchor="ctr"/>
          <a:lstStyle>
            <a:lvl1pPr algn="ctr">
              <a:buFontTx/>
              <a:buNone/>
              <a:defRPr sz="1600"/>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585788" y="2050040"/>
            <a:ext cx="4987925" cy="383019"/>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162675" y="2050040"/>
            <a:ext cx="5241925" cy="383019"/>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585788" y="4261862"/>
            <a:ext cx="4987925" cy="393266"/>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162675" y="4261862"/>
            <a:ext cx="5241925" cy="393266"/>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389188" y="2549525"/>
            <a:ext cx="3184525" cy="1371600"/>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7948613" y="2547938"/>
            <a:ext cx="3455987" cy="1309687"/>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389188" y="4772025"/>
            <a:ext cx="3184525" cy="1371600"/>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7948613" y="4770438"/>
            <a:ext cx="3455987" cy="1300162"/>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2" name="Slide Number Placeholder 12">
            <a:extLst>
              <a:ext uri="{FF2B5EF4-FFF2-40B4-BE49-F238E27FC236}">
                <a16:creationId xmlns:a16="http://schemas.microsoft.com/office/drawing/2014/main" id="{E1E792AC-7784-9D48-8F4D-97CC9919F209}"/>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24" name="Rectangle 2">
            <a:extLst>
              <a:ext uri="{FF2B5EF4-FFF2-40B4-BE49-F238E27FC236}">
                <a16:creationId xmlns:a16="http://schemas.microsoft.com/office/drawing/2014/main" id="{EF896112-78DA-4458-8D8B-9E655A832CC0}"/>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25" name="Picture 24" descr="A picture containing drawing&#10;&#10;Description automatically generated">
            <a:extLst>
              <a:ext uri="{FF2B5EF4-FFF2-40B4-BE49-F238E27FC236}">
                <a16:creationId xmlns:a16="http://schemas.microsoft.com/office/drawing/2014/main" id="{DFF6D6B6-6785-4FD6-ABDC-FFE5D6A08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4005113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C1A5CF-9B28-A249-9FD9-C933F90D4E5E}"/>
              </a:ext>
            </a:extLst>
          </p:cNvPr>
          <p:cNvGrpSpPr/>
          <p:nvPr userDrawn="1"/>
        </p:nvGrpSpPr>
        <p:grpSpPr>
          <a:xfrm>
            <a:off x="645003" y="2262053"/>
            <a:ext cx="2256656" cy="2047521"/>
            <a:chOff x="561874" y="2262053"/>
            <a:chExt cx="576219" cy="2047521"/>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561874" y="365125"/>
            <a:ext cx="8408981" cy="1325563"/>
          </a:xfrm>
          <a:prstGeom prst="rect">
            <a:avLst/>
          </a:prstGeom>
        </p:spPr>
        <p:txBody>
          <a:bodyPr anchor="ctr"/>
          <a:lstStyle>
            <a:lvl1pPr>
              <a:defRPr sz="3600" b="1" i="0">
                <a:latin typeface="+mj-lt"/>
                <a:ea typeface="Source Serif Pro" panose="02040603050405020204" pitchFamily="18" charset="0"/>
              </a:defRPr>
            </a:lvl1pPr>
          </a:lstStyle>
          <a:p>
            <a:r>
              <a:rPr lang="en-US" dirty="0"/>
              <a:t>Table with 8 points</a:t>
            </a:r>
          </a:p>
        </p:txBody>
      </p:sp>
      <p:grpSp>
        <p:nvGrpSpPr>
          <p:cNvPr id="38" name="Group 37">
            <a:extLst>
              <a:ext uri="{FF2B5EF4-FFF2-40B4-BE49-F238E27FC236}">
                <a16:creationId xmlns:a16="http://schemas.microsoft.com/office/drawing/2014/main" id="{EB95DD42-D0C1-434C-8CE9-92DDA7C86B10}"/>
              </a:ext>
            </a:extLst>
          </p:cNvPr>
          <p:cNvGrpSpPr/>
          <p:nvPr userDrawn="1"/>
        </p:nvGrpSpPr>
        <p:grpSpPr>
          <a:xfrm>
            <a:off x="3448360" y="2262053"/>
            <a:ext cx="2277578" cy="2047521"/>
            <a:chOff x="561874" y="2262053"/>
            <a:chExt cx="576219" cy="2047521"/>
          </a:xfrm>
        </p:grpSpPr>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1" name="Group 40">
            <a:extLst>
              <a:ext uri="{FF2B5EF4-FFF2-40B4-BE49-F238E27FC236}">
                <a16:creationId xmlns:a16="http://schemas.microsoft.com/office/drawing/2014/main" id="{5760F04F-5DB9-3E4F-BA78-F6407195F565}"/>
              </a:ext>
            </a:extLst>
          </p:cNvPr>
          <p:cNvGrpSpPr/>
          <p:nvPr userDrawn="1"/>
        </p:nvGrpSpPr>
        <p:grpSpPr>
          <a:xfrm>
            <a:off x="6215623" y="2262053"/>
            <a:ext cx="2265547" cy="2047521"/>
            <a:chOff x="561874" y="2262053"/>
            <a:chExt cx="576219" cy="2047521"/>
          </a:xfrm>
        </p:grpSpPr>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4" name="Group 43">
            <a:extLst>
              <a:ext uri="{FF2B5EF4-FFF2-40B4-BE49-F238E27FC236}">
                <a16:creationId xmlns:a16="http://schemas.microsoft.com/office/drawing/2014/main" id="{3EC92957-FF66-3548-9251-5728340A3225}"/>
              </a:ext>
            </a:extLst>
          </p:cNvPr>
          <p:cNvGrpSpPr/>
          <p:nvPr userDrawn="1"/>
        </p:nvGrpSpPr>
        <p:grpSpPr>
          <a:xfrm>
            <a:off x="8970855" y="2262053"/>
            <a:ext cx="2265547" cy="2047521"/>
            <a:chOff x="561874" y="2262053"/>
            <a:chExt cx="576219" cy="2047521"/>
          </a:xfrm>
        </p:grpSpPr>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560966" y="2305255"/>
            <a:ext cx="2340693" cy="484703"/>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370697" y="2305255"/>
            <a:ext cx="2340694"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126596" y="2305255"/>
            <a:ext cx="2354574"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8868209" y="2305255"/>
            <a:ext cx="2368193"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540185" y="4372410"/>
            <a:ext cx="2361332"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370697" y="4372410"/>
            <a:ext cx="2340550"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126596" y="4372410"/>
            <a:ext cx="2361189"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8868209" y="4372410"/>
            <a:ext cx="2368193"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540328" y="2861682"/>
            <a:ext cx="2361331" cy="131503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370841" y="2862262"/>
            <a:ext cx="2342509" cy="1325563"/>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126741" y="2861682"/>
            <a:ext cx="2356987" cy="131503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8868353" y="2860604"/>
            <a:ext cx="2356987" cy="129547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540328" y="4811135"/>
            <a:ext cx="2361189" cy="1423987"/>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370842" y="4812143"/>
            <a:ext cx="2340550" cy="1443618"/>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126741" y="4811136"/>
            <a:ext cx="2361189" cy="1423987"/>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8868353" y="4811136"/>
            <a:ext cx="2368049" cy="1444625"/>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34" name="Slide Number Placeholder 12">
            <a:extLst>
              <a:ext uri="{FF2B5EF4-FFF2-40B4-BE49-F238E27FC236}">
                <a16:creationId xmlns:a16="http://schemas.microsoft.com/office/drawing/2014/main" id="{FC299318-D66E-1E49-9C4B-8B18DEA4661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36" name="Rectangle 2">
            <a:extLst>
              <a:ext uri="{FF2B5EF4-FFF2-40B4-BE49-F238E27FC236}">
                <a16:creationId xmlns:a16="http://schemas.microsoft.com/office/drawing/2014/main" id="{0D5EC033-492B-4F5D-8EDF-623017827651}"/>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48" name="Picture 47" descr="A picture containing drawing&#10;&#10;Description automatically generated">
            <a:extLst>
              <a:ext uri="{FF2B5EF4-FFF2-40B4-BE49-F238E27FC236}">
                <a16:creationId xmlns:a16="http://schemas.microsoft.com/office/drawing/2014/main" id="{7F887C95-D4F3-4926-9A11-5682B80C74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916437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448245" y="250825"/>
            <a:ext cx="8186032" cy="691284"/>
          </a:xfrm>
          <a:prstGeom prst="rect">
            <a:avLst/>
          </a:prstGeom>
        </p:spPr>
        <p:txBody>
          <a:bodyPr/>
          <a:lstStyle>
            <a:lvl1pPr algn="l">
              <a:defRPr sz="3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Project Plan</a:t>
            </a:r>
          </a:p>
        </p:txBody>
      </p:sp>
      <p:sp>
        <p:nvSpPr>
          <p:cNvPr id="6" name="Slide Number Placeholder 12">
            <a:extLst>
              <a:ext uri="{FF2B5EF4-FFF2-40B4-BE49-F238E27FC236}">
                <a16:creationId xmlns:a16="http://schemas.microsoft.com/office/drawing/2014/main" id="{F9519605-06CC-9D4D-A5A2-4DE8DF0294A1}"/>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9" name="Rectangle 2">
            <a:extLst>
              <a:ext uri="{FF2B5EF4-FFF2-40B4-BE49-F238E27FC236}">
                <a16:creationId xmlns:a16="http://schemas.microsoft.com/office/drawing/2014/main" id="{0BB14219-AD8E-FC4E-8AC3-3C345116B335}"/>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0" name="Picture 9" descr="A picture containing drawing&#10;&#10;Description automatically generated">
            <a:extLst>
              <a:ext uri="{FF2B5EF4-FFF2-40B4-BE49-F238E27FC236}">
                <a16:creationId xmlns:a16="http://schemas.microsoft.com/office/drawing/2014/main" id="{16767FE7-73EF-BB4F-B2EF-BCEFC01DB2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86922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547453207"/>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algn="ctr"/>
                      <a:r>
                        <a:rPr lang="en-US" sz="1200" b="0" dirty="0">
                          <a:solidFill>
                            <a:srgbClr val="0B4A5D"/>
                          </a:solidFill>
                        </a:rPr>
                        <a:t>Text</a:t>
                      </a:r>
                      <a:endParaRPr lang="en-US" sz="1200" b="0" dirty="0"/>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151371" y="581895"/>
            <a:ext cx="397855" cy="5499590"/>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6FF04C61-799E-AB46-A8CF-5B7ACD58FA2F}"/>
              </a:ext>
            </a:extLst>
          </p:cNvPr>
          <p:cNvSpPr/>
          <p:nvPr userDrawn="1"/>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00EA2F-0500-CB44-A467-55B0FE343CE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807187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8005944" y="6298823"/>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5794769" y="6317494"/>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2586584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6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644085016"/>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575187">
                  <a:extLst>
                    <a:ext uri="{9D8B030D-6E8A-4147-A177-3AD203B41FA5}">
                      <a16:colId xmlns:a16="http://schemas.microsoft.com/office/drawing/2014/main" val="1908423612"/>
                    </a:ext>
                  </a:extLst>
                </a:gridCol>
                <a:gridCol w="1858297">
                  <a:extLst>
                    <a:ext uri="{9D8B030D-6E8A-4147-A177-3AD203B41FA5}">
                      <a16:colId xmlns:a16="http://schemas.microsoft.com/office/drawing/2014/main" val="2058491919"/>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hMerge="1">
                  <a:txBody>
                    <a:bodyPr/>
                    <a:lstStyle/>
                    <a:p>
                      <a:endParaRPr lang="en-US"/>
                    </a:p>
                  </a:txBody>
                  <a:tcP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 here</a:t>
                      </a:r>
                    </a:p>
                  </a:txBody>
                  <a:tcPr anchor="ctr">
                    <a:solidFill>
                      <a:srgbClr val="04A299"/>
                    </a:solidFill>
                  </a:tcPr>
                </a:tc>
                <a:tc>
                  <a:txBody>
                    <a:bodyPr/>
                    <a:lstStyle/>
                    <a:p>
                      <a:pPr algn="ctr"/>
                      <a:endParaRPr lang="en-US" sz="1200" dirty="0">
                        <a:solidFill>
                          <a:schemeClr val="tx1"/>
                        </a:solidFill>
                      </a:endParaRPr>
                    </a:p>
                  </a:txBody>
                  <a:tcPr anchor="ctr">
                    <a:solidFill>
                      <a:schemeClr val="accent2"/>
                    </a:solidFill>
                  </a:tcPr>
                </a:tc>
                <a:tc>
                  <a:txBody>
                    <a:bodyPr/>
                    <a:lstStyle/>
                    <a:p>
                      <a:pPr algn="ctr"/>
                      <a:r>
                        <a:rPr lang="en-US" sz="1200" dirty="0">
                          <a:solidFill>
                            <a:schemeClr val="tx1"/>
                          </a:solidFill>
                        </a:rPr>
                        <a:t>Text</a:t>
                      </a:r>
                    </a:p>
                  </a:txBody>
                  <a:tcPr anchor="ctr">
                    <a:solidFill>
                      <a:srgbClr val="0ED882"/>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solidFill>
                      <a:schemeClr val="accent5">
                        <a:lumMod val="90000"/>
                      </a:schemeClr>
                    </a:solidFill>
                  </a:tcPr>
                </a:tc>
                <a:tc hMerge="1">
                  <a:txBody>
                    <a:bodyPr/>
                    <a:lstStyle/>
                    <a:p>
                      <a:endParaRPr lang="en-US"/>
                    </a:p>
                  </a:txBody>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4613734" y="1028887"/>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1B3D954C-72F8-BD41-AF16-0546D9CF401B}"/>
              </a:ext>
            </a:extLst>
          </p:cNvPr>
          <p:cNvSpPr/>
          <p:nvPr userDrawn="1"/>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FC9E3-9816-B140-910D-27B38BC78110}"/>
              </a:ext>
            </a:extLst>
          </p:cNvPr>
          <p:cNvSpPr/>
          <p:nvPr userDrawn="1"/>
        </p:nvSpPr>
        <p:spPr>
          <a:xfrm>
            <a:off x="3919205"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4537123"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4448635" y="6275482"/>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3536700" y="6279843"/>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2009013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1150788032"/>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rgbClr val="04A299"/>
                    </a:solidFill>
                  </a:tcPr>
                </a:tc>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2703155" y="974868"/>
            <a:ext cx="397855" cy="5052598"/>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4211AE4F-662B-C34F-9FE8-708E9DA43FCB}"/>
              </a:ext>
            </a:extLst>
          </p:cNvPr>
          <p:cNvSpPr/>
          <p:nvPr userDrawn="1"/>
        </p:nvSpPr>
        <p:spPr>
          <a:xfrm>
            <a:off x="2624613"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71841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23AB75-AE70-0840-904A-55746D0A8FBA}"/>
              </a:ext>
            </a:extLst>
          </p:cNvPr>
          <p:cNvSpPr/>
          <p:nvPr userDrawn="1"/>
        </p:nvSpPr>
        <p:spPr>
          <a:xfrm>
            <a:off x="4544327"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12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2542067" y="6283921"/>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3536700" y="6279843"/>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2052677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1384321189"/>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0-#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B24B5-60C1-FA4E-8653-132F23548583}"/>
              </a:ext>
            </a:extLst>
          </p:cNvPr>
          <p:cNvPicPr>
            <a:picLocks noChangeAspect="1"/>
          </p:cNvPicPr>
          <p:nvPr userDrawn="1"/>
        </p:nvPicPr>
        <p:blipFill>
          <a:blip r:embed="rId2"/>
          <a:srcRect/>
          <a:stretch/>
        </p:blipFill>
        <p:spPr>
          <a:xfrm>
            <a:off x="0" y="-61120"/>
            <a:ext cx="12192000" cy="691912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49" y="3429000"/>
            <a:ext cx="6952057" cy="1033670"/>
          </a:xfrm>
          <a:prstGeom prst="rect">
            <a:avLst/>
          </a:prstGeom>
        </p:spPr>
        <p:txBody>
          <a:bodyPr/>
          <a:lstStyle>
            <a:lvl1pPr marL="0" indent="0" algn="l">
              <a:spcBef>
                <a:spcPts val="0"/>
              </a:spcBef>
              <a:buNone/>
              <a:defRPr sz="28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70C1C8C4-889A-DD4C-AF7A-A47F84C17415}"/>
              </a:ext>
            </a:extLst>
          </p:cNvPr>
          <p:cNvSpPr>
            <a:spLocks noGrp="1"/>
          </p:cNvSpPr>
          <p:nvPr>
            <p:ph type="body" sz="quarter" idx="10" hasCustomPrompt="1"/>
          </p:nvPr>
        </p:nvSpPr>
        <p:spPr>
          <a:xfrm>
            <a:off x="534988" y="1600200"/>
            <a:ext cx="6950900" cy="1719263"/>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2C30BE0-DF59-DA4A-A333-6CA5C0463144}"/>
              </a:ext>
            </a:extLst>
          </p:cNvPr>
          <p:cNvSpPr>
            <a:spLocks noGrp="1"/>
          </p:cNvSpPr>
          <p:nvPr>
            <p:ph type="body" sz="quarter" idx="11" hasCustomPrompt="1"/>
          </p:nvPr>
        </p:nvSpPr>
        <p:spPr>
          <a:xfrm>
            <a:off x="534988" y="5127619"/>
            <a:ext cx="6950900"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0A3AA3E8-769F-DE41-9BC8-4A241F41AD9B}"/>
              </a:ext>
            </a:extLst>
          </p:cNvPr>
          <p:cNvSpPr>
            <a:spLocks noGrp="1"/>
          </p:cNvSpPr>
          <p:nvPr>
            <p:ph type="body" sz="quarter" idx="12" hasCustomPrompt="1"/>
          </p:nvPr>
        </p:nvSpPr>
        <p:spPr>
          <a:xfrm>
            <a:off x="534988" y="5497733"/>
            <a:ext cx="6950900" cy="347663"/>
          </a:xfrm>
          <a:prstGeom prst="rect">
            <a:avLst/>
          </a:prstGeom>
        </p:spPr>
        <p:txBody>
          <a:bodyPr/>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5B705362-887C-6E4C-94F0-78FE20BD6C0F}"/>
              </a:ext>
            </a:extLst>
          </p:cNvPr>
          <p:cNvSpPr>
            <a:spLocks noGrp="1"/>
          </p:cNvSpPr>
          <p:nvPr>
            <p:ph type="body" sz="quarter" idx="13" hasCustomPrompt="1"/>
          </p:nvPr>
        </p:nvSpPr>
        <p:spPr>
          <a:xfrm>
            <a:off x="534988" y="5944048"/>
            <a:ext cx="6950900" cy="347663"/>
          </a:xfrm>
          <a:prstGeom prst="rect">
            <a:avLst/>
          </a:prstGeom>
        </p:spPr>
        <p:txBody>
          <a:bodyPr/>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A095D797-79D1-450D-B922-37745D57B350}"/>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922106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2940548E-286C-8046-BFE8-FF8DDF28F083}"/>
              </a:ext>
            </a:extLst>
          </p:cNvPr>
          <p:cNvSpPr>
            <a:spLocks noGrp="1"/>
          </p:cNvSpPr>
          <p:nvPr>
            <p:ph type="body" sz="quarter" idx="10" hasCustomPrompt="1"/>
          </p:nvPr>
        </p:nvSpPr>
        <p:spPr>
          <a:xfrm>
            <a:off x="3583675" y="4054569"/>
            <a:ext cx="3081130" cy="298450"/>
          </a:xfrm>
          <a:prstGeom prst="rect">
            <a:avLst/>
          </a:prstGeom>
        </p:spPr>
        <p:txBody>
          <a:bodyPr/>
          <a:lstStyle>
            <a:lvl1pPr marL="0" indent="0" algn="r">
              <a:buFontTx/>
              <a:buNone/>
              <a:defRPr sz="1600" b="0" i="0">
                <a:latin typeface="Arial" panose="020B0604020202020204" pitchFamily="34" charset="0"/>
                <a:cs typeface="Arial" panose="020B0604020202020204" pitchFamily="34" charset="0"/>
              </a:defRPr>
            </a:lvl1pPr>
            <a:lvl2pPr marL="0" indent="0">
              <a:buFontTx/>
              <a:buNone/>
              <a:defRPr sz="1800" b="0" i="0">
                <a:latin typeface="Arial" panose="020B0604020202020204" pitchFamily="34" charset="0"/>
                <a:cs typeface="Arial" panose="020B0604020202020204" pitchFamily="34" charset="0"/>
              </a:defRPr>
            </a:lvl2pPr>
            <a:lvl3pPr marL="0" indent="0">
              <a:buFontTx/>
              <a:buNone/>
              <a:defRPr sz="1800" b="0" i="0">
                <a:latin typeface="Arial" panose="020B0604020202020204" pitchFamily="34" charset="0"/>
                <a:cs typeface="Arial" panose="020B0604020202020204" pitchFamily="34" charset="0"/>
              </a:defRPr>
            </a:lvl3pPr>
            <a:lvl4pPr marL="0" indent="0">
              <a:buFontTx/>
              <a:buNone/>
              <a:defRPr sz="1800" b="0" i="0">
                <a:latin typeface="Arial" panose="020B0604020202020204" pitchFamily="34" charset="0"/>
                <a:cs typeface="Arial" panose="020B0604020202020204" pitchFamily="34" charset="0"/>
              </a:defRPr>
            </a:lvl4pPr>
            <a:lvl5pPr marL="0" indent="0">
              <a:buFontTx/>
              <a:buNone/>
              <a:defRPr sz="1800" b="0" i="0">
                <a:latin typeface="Arial" panose="020B0604020202020204" pitchFamily="34" charset="0"/>
                <a:cs typeface="Arial" panose="020B0604020202020204" pitchFamily="34" charset="0"/>
              </a:defRPr>
            </a:lvl5pPr>
          </a:lstStyle>
          <a:p>
            <a:pPr lvl="0"/>
            <a:r>
              <a:rPr lang="en-US" dirty="0"/>
              <a:t>URL Here</a:t>
            </a: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3497846" y="3606151"/>
            <a:ext cx="3166959" cy="425860"/>
          </a:xfrm>
          <a:prstGeom prst="rect">
            <a:avLst/>
          </a:prstGeom>
        </p:spPr>
        <p:txBody>
          <a:bodyPr/>
          <a:lstStyle>
            <a:lvl1pPr>
              <a:buFontTx/>
              <a:buNone/>
              <a:defRPr sz="2800" b="1" i="0">
                <a:solidFill>
                  <a:srgbClr val="F76466"/>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6664805" y="3597036"/>
            <a:ext cx="2919412" cy="434975"/>
          </a:xfrm>
          <a:prstGeom prst="rect">
            <a:avLst/>
          </a:prstGeom>
        </p:spPr>
        <p:txBody>
          <a:bodyPr/>
          <a:lstStyle>
            <a:lvl1pP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Tree>
    <p:extLst>
      <p:ext uri="{BB962C8B-B14F-4D97-AF65-F5344CB8AC3E}">
        <p14:creationId xmlns:p14="http://schemas.microsoft.com/office/powerpoint/2010/main" val="1650547727"/>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3" name="Picture 3">
            <a:extLst>
              <a:ext uri="{FF2B5EF4-FFF2-40B4-BE49-F238E27FC236}">
                <a16:creationId xmlns:a16="http://schemas.microsoft.com/office/drawing/2014/main" id="{FE61E825-D3EC-6945-A107-2C7E790C6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0944" y="2395613"/>
            <a:ext cx="1994080" cy="1505734"/>
          </a:xfrm>
          <a:prstGeom prst="rect">
            <a:avLst/>
          </a:prstGeom>
          <a:noFill/>
          <a:ln cap="flat">
            <a:noFill/>
          </a:ln>
        </p:spPr>
      </p:pic>
    </p:spTree>
    <p:extLst>
      <p:ext uri="{BB962C8B-B14F-4D97-AF65-F5344CB8AC3E}">
        <p14:creationId xmlns:p14="http://schemas.microsoft.com/office/powerpoint/2010/main" val="2087294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885BD8FC-03C9-B41E-CD04-B5D3ACB82B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998" t="18764" r="30040" b="18481"/>
          <a:stretch/>
        </p:blipFill>
        <p:spPr>
          <a:xfrm>
            <a:off x="5743913" y="1095133"/>
            <a:ext cx="6216074" cy="5783944"/>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spTree>
    <p:extLst>
      <p:ext uri="{BB962C8B-B14F-4D97-AF65-F5344CB8AC3E}">
        <p14:creationId xmlns:p14="http://schemas.microsoft.com/office/powerpoint/2010/main" val="392752745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850" y="472209"/>
            <a:ext cx="1053819" cy="394723"/>
          </a:xfrm>
          <a:prstGeom prst="rect">
            <a:avLst/>
          </a:prstGeom>
        </p:spPr>
      </p:pic>
      <p:sp>
        <p:nvSpPr>
          <p:cNvPr id="12" name="Text Placeholder 8">
            <a:extLst>
              <a:ext uri="{FF2B5EF4-FFF2-40B4-BE49-F238E27FC236}">
                <a16:creationId xmlns:a16="http://schemas.microsoft.com/office/drawing/2014/main" id="{0C8B9214-2BB0-4E59-D64E-7D2DD323A314}"/>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3" name="Text Placeholder 8">
            <a:extLst>
              <a:ext uri="{FF2B5EF4-FFF2-40B4-BE49-F238E27FC236}">
                <a16:creationId xmlns:a16="http://schemas.microsoft.com/office/drawing/2014/main" id="{BA14C7D4-694B-12CD-B121-81F1B7FCCF5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4" name="Picture 3" descr="A person and person posing for a picture&#10;&#10;Description automatically generated with low confidence">
            <a:extLst>
              <a:ext uri="{FF2B5EF4-FFF2-40B4-BE49-F238E27FC236}">
                <a16:creationId xmlns:a16="http://schemas.microsoft.com/office/drawing/2014/main" id="{EC214888-5995-331C-6027-2D5E85ACACA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25142"/>
          <a:stretch/>
        </p:blipFill>
        <p:spPr>
          <a:xfrm>
            <a:off x="4627965" y="156707"/>
            <a:ext cx="7581620" cy="6751961"/>
          </a:xfrm>
          <a:prstGeom prst="rect">
            <a:avLst/>
          </a:prstGeom>
        </p:spPr>
      </p:pic>
    </p:spTree>
    <p:extLst>
      <p:ext uri="{BB962C8B-B14F-4D97-AF65-F5344CB8AC3E}">
        <p14:creationId xmlns:p14="http://schemas.microsoft.com/office/powerpoint/2010/main" val="64164743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850" y="472209"/>
            <a:ext cx="1053819" cy="394723"/>
          </a:xfrm>
          <a:prstGeom prst="rect">
            <a:avLst/>
          </a:prstGeom>
        </p:spPr>
      </p:pic>
      <p:pic>
        <p:nvPicPr>
          <p:cNvPr id="5" name="Picture 4" descr="A person and a child smiling&#10;&#10;Description automatically generated with medium confidence">
            <a:extLst>
              <a:ext uri="{FF2B5EF4-FFF2-40B4-BE49-F238E27FC236}">
                <a16:creationId xmlns:a16="http://schemas.microsoft.com/office/drawing/2014/main" id="{BEABC2DA-F35A-FE74-BFB5-0D280F08017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 r="24305"/>
          <a:stretch/>
        </p:blipFill>
        <p:spPr>
          <a:xfrm>
            <a:off x="4552403" y="149901"/>
            <a:ext cx="7657530" cy="6744171"/>
          </a:xfrm>
          <a:prstGeom prst="rect">
            <a:avLst/>
          </a:prstGeom>
        </p:spPr>
      </p:pic>
    </p:spTree>
    <p:extLst>
      <p:ext uri="{BB962C8B-B14F-4D97-AF65-F5344CB8AC3E}">
        <p14:creationId xmlns:p14="http://schemas.microsoft.com/office/powerpoint/2010/main" val="2384382732"/>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885BD8FC-03C9-B41E-CD04-B5D3ACB82B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998" t="18764" r="30040" b="18481"/>
          <a:stretch/>
        </p:blipFill>
        <p:spPr>
          <a:xfrm>
            <a:off x="5743913" y="1095133"/>
            <a:ext cx="6216074" cy="5783944"/>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spTree>
    <p:extLst>
      <p:ext uri="{BB962C8B-B14F-4D97-AF65-F5344CB8AC3E}">
        <p14:creationId xmlns:p14="http://schemas.microsoft.com/office/powerpoint/2010/main" val="60478545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Picture 6" descr="A picture containing person, holding, player, male&#10;&#10;Description automatically generated">
            <a:extLst>
              <a:ext uri="{FF2B5EF4-FFF2-40B4-BE49-F238E27FC236}">
                <a16:creationId xmlns:a16="http://schemas.microsoft.com/office/drawing/2014/main" id="{E18EA37A-7398-1789-52C3-EE612F0877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5384" y="-143435"/>
            <a:ext cx="10685991" cy="7123993"/>
          </a:xfrm>
          <a:prstGeom prst="rect">
            <a:avLst/>
          </a:prstGeom>
        </p:spPr>
      </p:pic>
    </p:spTree>
    <p:extLst>
      <p:ext uri="{BB962C8B-B14F-4D97-AF65-F5344CB8AC3E}">
        <p14:creationId xmlns:p14="http://schemas.microsoft.com/office/powerpoint/2010/main" val="233525030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725213" y="681038"/>
            <a:ext cx="3751537"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1552150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714703" y="1826229"/>
            <a:ext cx="3762048" cy="928306"/>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714703" y="681038"/>
            <a:ext cx="3762048" cy="92830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6" name="Text Placeholder 2">
            <a:extLst>
              <a:ext uri="{FF2B5EF4-FFF2-40B4-BE49-F238E27FC236}">
                <a16:creationId xmlns:a16="http://schemas.microsoft.com/office/drawing/2014/main" id="{B7733069-2C87-144C-8EF4-E64E3F05E1D5}"/>
              </a:ext>
            </a:extLst>
          </p:cNvPr>
          <p:cNvSpPr>
            <a:spLocks noGrp="1"/>
          </p:cNvSpPr>
          <p:nvPr>
            <p:ph type="body" idx="1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Tree>
    <p:extLst>
      <p:ext uri="{BB962C8B-B14F-4D97-AF65-F5344CB8AC3E}">
        <p14:creationId xmlns:p14="http://schemas.microsoft.com/office/powerpoint/2010/main" val="343844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714703" y="681038"/>
            <a:ext cx="3762048"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17773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a:srcRect/>
          <a:stretch/>
        </p:blipFill>
        <p:spPr>
          <a:xfrm>
            <a:off x="0" y="0"/>
            <a:ext cx="12186610" cy="6867663"/>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463220" cy="1033670"/>
          </a:xfrm>
          <a:prstGeom prst="rect">
            <a:avLst/>
          </a:prstGeom>
        </p:spPr>
        <p:txBody>
          <a:bodyPr/>
          <a:lstStyle>
            <a:lvl1pPr marL="0" indent="0" algn="l">
              <a:spcBef>
                <a:spcPts val="0"/>
              </a:spcBef>
              <a:buNone/>
              <a:defRPr sz="32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8" y="1600200"/>
            <a:ext cx="6463220" cy="1719263"/>
          </a:xfrm>
          <a:prstGeom prst="rect">
            <a:avLst/>
          </a:prstGeom>
        </p:spPr>
        <p:txBody>
          <a:bodyPr/>
          <a:lstStyle>
            <a:lvl1pPr marL="0" indent="0">
              <a:spcBef>
                <a:spcPts val="0"/>
              </a:spcBef>
              <a:buFontTx/>
              <a:buNone/>
              <a:defRPr sz="60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5127619"/>
            <a:ext cx="6463082" cy="347663"/>
          </a:xfrm>
          <a:prstGeom prst="rect">
            <a:avLst/>
          </a:prstGeom>
        </p:spPr>
        <p:txBody>
          <a:bodyPr/>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555360E7-DDF6-D94C-9235-41F7CB88B424}"/>
              </a:ext>
            </a:extLst>
          </p:cNvPr>
          <p:cNvSpPr>
            <a:spLocks noGrp="1"/>
          </p:cNvSpPr>
          <p:nvPr>
            <p:ph type="body" sz="quarter" idx="12" hasCustomPrompt="1"/>
          </p:nvPr>
        </p:nvSpPr>
        <p:spPr>
          <a:xfrm>
            <a:off x="534988" y="5497733"/>
            <a:ext cx="6463082"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5944048"/>
            <a:ext cx="6463082"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9C9BACF7-BDC2-468D-A398-DE9F46522CC3}"/>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3893965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1AD3C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1AD3C5"/>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lumMod val="10000"/>
                  </a:schemeClr>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575163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1710902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tx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476910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0" y="298903"/>
            <a:ext cx="369295" cy="738590"/>
          </a:xfrm>
          <a:prstGeom prst="rect">
            <a:avLst/>
          </a:prstGeom>
          <a:noFill/>
          <a:ln cap="flat">
            <a:noFill/>
          </a:ln>
        </p:spPr>
      </p:pic>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36A4CC3-0ACB-7042-AABA-4D52228C0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3" name="Text Placeholder 2">
            <a:extLst>
              <a:ext uri="{FF2B5EF4-FFF2-40B4-BE49-F238E27FC236}">
                <a16:creationId xmlns:a16="http://schemas.microsoft.com/office/drawing/2014/main" id="{1111AD49-36A5-4A40-B9F6-8296FFCC231D}"/>
              </a:ext>
            </a:extLst>
          </p:cNvPr>
          <p:cNvSpPr>
            <a:spLocks noGrp="1"/>
          </p:cNvSpPr>
          <p:nvPr>
            <p:ph type="body" sz="quarter" idx="12"/>
          </p:nvPr>
        </p:nvSpPr>
        <p:spPr>
          <a:xfrm>
            <a:off x="1822450" y="2654300"/>
            <a:ext cx="8372475" cy="36353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buClr>
                <a:srgbClr val="04A299"/>
              </a:buClr>
              <a:buSzPct val="125000"/>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buClr>
                <a:srgbClr val="0ED882"/>
              </a:buClr>
              <a:buSzPct val="90000"/>
              <a:buFont typeface="Wingdings" pitchFamily="2" charset="2"/>
              <a:buChar char="§"/>
              <a:tabLst>
                <a:tab pos="457200" algn="l"/>
              </a:tabLst>
              <a:defRPr sz="1600"/>
            </a:lvl4pPr>
            <a:lvl5pPr marL="914400" indent="-228600" defTabSz="457200">
              <a:lnSpc>
                <a:spcPct val="100000"/>
              </a:lnSpc>
              <a:spcBef>
                <a:spcPts val="0"/>
              </a:spcBef>
              <a:spcAft>
                <a:spcPts val="0"/>
              </a:spcAft>
              <a:buSzPct val="80000"/>
              <a:buFont typeface="Wingdings" pitchFamily="2" charset="2"/>
              <a:buChar char="Ø"/>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5170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18F46FE-795A-B143-B2C5-0F05750D254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18AAAA3-7B04-DB4C-B0E3-B27A4E07C1A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DCE1D9-7411-3344-BD37-ED1CE3BDE2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3" name="Text Placeholder 2">
            <a:extLst>
              <a:ext uri="{FF2B5EF4-FFF2-40B4-BE49-F238E27FC236}">
                <a16:creationId xmlns:a16="http://schemas.microsoft.com/office/drawing/2014/main" id="{4C831B42-6A96-8343-B321-3BD5662A090C}"/>
              </a:ext>
            </a:extLst>
          </p:cNvPr>
          <p:cNvSpPr>
            <a:spLocks noGrp="1"/>
          </p:cNvSpPr>
          <p:nvPr>
            <p:ph type="body" sz="quarter" idx="10" hasCustomPrompt="1"/>
          </p:nvPr>
        </p:nvSpPr>
        <p:spPr>
          <a:xfrm>
            <a:off x="703385" y="219247"/>
            <a:ext cx="10412289" cy="914960"/>
          </a:xfrm>
          <a:prstGeom prst="rect">
            <a:avLst/>
          </a:prstGeom>
        </p:spPr>
        <p:txBody>
          <a:bodyPr lIns="0" tIns="0" rIns="0" bIns="0" anchor="ctr"/>
          <a:lstStyle>
            <a:lvl1pPr marL="0" indent="0">
              <a:spcBef>
                <a:spcPts val="0"/>
              </a:spcBef>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2pPr>
            <a:lvl3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3pPr>
            <a:lvl4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4pPr>
            <a:lvl5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text and callout</a:t>
            </a:r>
          </a:p>
        </p:txBody>
      </p:sp>
      <p:sp>
        <p:nvSpPr>
          <p:cNvPr id="6" name="Text Placeholder 5">
            <a:extLst>
              <a:ext uri="{FF2B5EF4-FFF2-40B4-BE49-F238E27FC236}">
                <a16:creationId xmlns:a16="http://schemas.microsoft.com/office/drawing/2014/main" id="{464D0080-4968-C147-9D17-404A557BFA4C}"/>
              </a:ext>
            </a:extLst>
          </p:cNvPr>
          <p:cNvSpPr>
            <a:spLocks noGrp="1"/>
          </p:cNvSpPr>
          <p:nvPr>
            <p:ph type="body" sz="quarter" idx="11" hasCustomPrompt="1"/>
          </p:nvPr>
        </p:nvSpPr>
        <p:spPr>
          <a:xfrm>
            <a:off x="703385" y="2509520"/>
            <a:ext cx="3106615" cy="2946718"/>
          </a:xfrm>
          <a:prstGeom prst="rect">
            <a:avLst/>
          </a:prstGeom>
        </p:spPr>
        <p:txBody>
          <a:bodyPr lIns="0" tIns="0" rIns="0" bIns="0"/>
          <a:lstStyle>
            <a:lvl1pPr marL="0" indent="0" defTabSz="457200">
              <a:lnSpc>
                <a:spcPct val="100000"/>
              </a:lnSpc>
              <a:spcBef>
                <a:spcPts val="0"/>
              </a:spcBef>
              <a:buFontTx/>
              <a:buNone/>
              <a:tabLst>
                <a:tab pos="457200" algn="l"/>
              </a:tabLst>
              <a:defRPr sz="2000" b="1"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Callout</a:t>
            </a:r>
          </a:p>
          <a:p>
            <a:pPr lvl="0"/>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a:t>
            </a:r>
          </a:p>
        </p:txBody>
      </p:sp>
      <p:sp>
        <p:nvSpPr>
          <p:cNvPr id="9" name="Text Placeholder 8">
            <a:extLst>
              <a:ext uri="{FF2B5EF4-FFF2-40B4-BE49-F238E27FC236}">
                <a16:creationId xmlns:a16="http://schemas.microsoft.com/office/drawing/2014/main" id="{FD093A76-C7FB-4B4D-A592-4CFB7C16D94C}"/>
              </a:ext>
            </a:extLst>
          </p:cNvPr>
          <p:cNvSpPr>
            <a:spLocks noGrp="1"/>
          </p:cNvSpPr>
          <p:nvPr>
            <p:ph type="body" sz="quarter" idx="12" hasCustomPrompt="1"/>
          </p:nvPr>
        </p:nvSpPr>
        <p:spPr>
          <a:xfrm>
            <a:off x="4530724" y="2509838"/>
            <a:ext cx="6584950" cy="5683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0" indent="0">
              <a:spcBef>
                <a:spcPts val="0"/>
              </a:spcBef>
              <a:buFontTx/>
              <a:buNone/>
              <a:defRPr b="1" i="0">
                <a:solidFill>
                  <a:srgbClr val="04A299"/>
                </a:solidFill>
                <a:latin typeface="Arial" panose="020B0604020202020204" pitchFamily="34" charset="0"/>
                <a:cs typeface="Arial" panose="020B0604020202020204" pitchFamily="34" charset="0"/>
              </a:defRPr>
            </a:lvl2pPr>
            <a:lvl3pPr marL="0" indent="0">
              <a:spcBef>
                <a:spcPts val="0"/>
              </a:spcBef>
              <a:buFontTx/>
              <a:buNone/>
              <a:defRPr b="1" i="0">
                <a:solidFill>
                  <a:srgbClr val="04A299"/>
                </a:solidFill>
                <a:latin typeface="Arial" panose="020B0604020202020204" pitchFamily="34" charset="0"/>
                <a:cs typeface="Arial" panose="020B0604020202020204" pitchFamily="34" charset="0"/>
              </a:defRPr>
            </a:lvl3pPr>
            <a:lvl4pPr marL="0" indent="0">
              <a:spcBef>
                <a:spcPts val="0"/>
              </a:spcBef>
              <a:buFontTx/>
              <a:buNone/>
              <a:defRPr b="1" i="0">
                <a:solidFill>
                  <a:srgbClr val="04A299"/>
                </a:solidFill>
                <a:latin typeface="Arial" panose="020B0604020202020204" pitchFamily="34" charset="0"/>
                <a:cs typeface="Arial" panose="020B0604020202020204" pitchFamily="34" charset="0"/>
              </a:defRPr>
            </a:lvl4pPr>
            <a:lvl5pPr marL="0" indent="0">
              <a:spcBef>
                <a:spcPts val="0"/>
              </a:spcBef>
              <a:buFontTx/>
              <a:buNone/>
              <a:defRPr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5" name="Text Placeholder 4">
            <a:extLst>
              <a:ext uri="{FF2B5EF4-FFF2-40B4-BE49-F238E27FC236}">
                <a16:creationId xmlns:a16="http://schemas.microsoft.com/office/drawing/2014/main" id="{203CAA0C-C32F-E943-A591-90ABA5DF0D31}"/>
              </a:ext>
            </a:extLst>
          </p:cNvPr>
          <p:cNvSpPr>
            <a:spLocks noGrp="1"/>
          </p:cNvSpPr>
          <p:nvPr>
            <p:ph type="body" sz="quarter" idx="13"/>
          </p:nvPr>
        </p:nvSpPr>
        <p:spPr>
          <a:xfrm>
            <a:off x="4530725" y="3233738"/>
            <a:ext cx="6584950" cy="27209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
            <a:extLst>
              <a:ext uri="{FF2B5EF4-FFF2-40B4-BE49-F238E27FC236}">
                <a16:creationId xmlns:a16="http://schemas.microsoft.com/office/drawing/2014/main" id="{B3D5B73E-DC18-8140-AB86-565DCE19FA74}"/>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349784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703385" y="219247"/>
            <a:ext cx="8994798" cy="930103"/>
          </a:xfrm>
          <a:prstGeom prst="rect">
            <a:avLst/>
          </a:prstGeom>
        </p:spPr>
        <p:txBody>
          <a:bodyPr lIns="0" tIns="0" rIns="0" bIns="0" anchor="ctr"/>
          <a:lstStyle>
            <a:lvl1pPr marL="0" indent="0">
              <a:lnSpc>
                <a:spcPct val="90000"/>
              </a:lnSpc>
              <a:spcBef>
                <a:spcPts val="0"/>
              </a:spcBef>
              <a:buFontTx/>
              <a:buNone/>
              <a:defRPr sz="36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703385" y="2139950"/>
            <a:ext cx="3646365" cy="3678238"/>
          </a:xfrm>
          <a:prstGeom prst="rect">
            <a:avLst/>
          </a:prstGeom>
        </p:spPr>
        <p:txBody>
          <a:bodyPr lIns="0" tIns="0" rIns="0" bIns="0"/>
          <a:lstStyle>
            <a:lvl1pPr marL="0" indent="0" defTabSz="457200">
              <a:lnSpc>
                <a:spcPct val="100000"/>
              </a:lnSpc>
              <a:spcBef>
                <a:spcPts val="0"/>
              </a:spcBef>
              <a:spcAft>
                <a:spcPts val="0"/>
              </a:spcAft>
              <a:buFontTx/>
              <a:buNone/>
              <a:tabLst>
                <a:tab pos="457200" algn="l"/>
              </a:tabLst>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dirty="0"/>
          </a:p>
        </p:txBody>
      </p:sp>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D24652-F614-F243-AA94-0FC86099FB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12" name="Picture 1">
            <a:extLst>
              <a:ext uri="{FF2B5EF4-FFF2-40B4-BE49-F238E27FC236}">
                <a16:creationId xmlns:a16="http://schemas.microsoft.com/office/drawing/2014/main" id="{71D87FA8-DB25-AA46-9FD6-B70444C863BC}"/>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2722859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8554F8F-8E3B-7043-B30E-C40AD7E008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4813300" y="3144838"/>
            <a:ext cx="6567488"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
            <a:extLst>
              <a:ext uri="{FF2B5EF4-FFF2-40B4-BE49-F238E27FC236}">
                <a16:creationId xmlns:a16="http://schemas.microsoft.com/office/drawing/2014/main" id="{BA750F42-BA37-8146-8B43-8480E9A928FF}"/>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2598163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731523" y="2384425"/>
            <a:ext cx="4791076" cy="674688"/>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731522" y="219247"/>
            <a:ext cx="10393678" cy="91496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lIns="0" tIns="0" rIns="0" bIns="0"/>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5" name="Slide Number Placeholder 12">
            <a:extLst>
              <a:ext uri="{FF2B5EF4-FFF2-40B4-BE49-F238E27FC236}">
                <a16:creationId xmlns:a16="http://schemas.microsoft.com/office/drawing/2014/main" id="{451BFB2D-BE9C-4A40-AD9C-1C0E0AEC34D4}"/>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4171F72-F9D9-334D-B5FA-B3270D4D3C4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6A6F6C-15FA-4848-98A6-FDB3F684AD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11" name="Text Placeholder 10">
            <a:extLst>
              <a:ext uri="{FF2B5EF4-FFF2-40B4-BE49-F238E27FC236}">
                <a16:creationId xmlns:a16="http://schemas.microsoft.com/office/drawing/2014/main" id="{A3F9593A-0C6E-804C-BBC0-77EBD377F9C0}"/>
              </a:ext>
            </a:extLst>
          </p:cNvPr>
          <p:cNvSpPr>
            <a:spLocks noGrp="1"/>
          </p:cNvSpPr>
          <p:nvPr>
            <p:ph type="body" sz="quarter" idx="17"/>
          </p:nvPr>
        </p:nvSpPr>
        <p:spPr>
          <a:xfrm>
            <a:off x="731522" y="3281362"/>
            <a:ext cx="4791076" cy="2957513"/>
          </a:xfrm>
          <a:prstGeom prst="rect">
            <a:avLst/>
          </a:prstGeom>
        </p:spPr>
        <p:txBody>
          <a:bodyPr lIns="0" tIns="0" rIns="0" bIns="0"/>
          <a:lstStyle>
            <a:lvl1pPr marL="0" indent="-228600">
              <a:lnSpc>
                <a:spcPct val="100000"/>
              </a:lnSpc>
              <a:spcBef>
                <a:spcPts val="0"/>
              </a:spcBef>
              <a:spcAft>
                <a:spcPts val="0"/>
              </a:spcAft>
              <a:buFontTx/>
              <a:buNone/>
              <a:tabLst>
                <a:tab pos="457200" algn="l"/>
              </a:tabLst>
              <a:defRPr sz="1600"/>
            </a:lvl1pPr>
            <a:lvl2pPr marL="228600">
              <a:spcBef>
                <a:spcPts val="0"/>
              </a:spcBef>
              <a:spcAft>
                <a:spcPts val="600"/>
              </a:spcAft>
              <a:defRPr sz="1600"/>
            </a:lvl2pPr>
            <a:lvl3pPr marL="0">
              <a:spcBef>
                <a:spcPts val="0"/>
              </a:spcBef>
              <a:spcAft>
                <a:spcPts val="600"/>
              </a:spcAft>
              <a:tabLst>
                <a:tab pos="457200" algn="l"/>
              </a:tabLst>
              <a:defRPr sz="1600"/>
            </a:lvl3pPr>
            <a:lvl4pPr marL="0">
              <a:spcBef>
                <a:spcPts val="0"/>
              </a:spcBef>
              <a:spcAft>
                <a:spcPts val="600"/>
              </a:spcAft>
              <a:tabLst>
                <a:tab pos="457200" algn="l"/>
              </a:tabLst>
              <a:defRPr sz="1600"/>
            </a:lvl4pPr>
            <a:lvl5pPr marL="228600" indent="-228600" defTabSz="457200">
              <a:lnSpc>
                <a:spcPct val="100000"/>
              </a:lnSpc>
              <a:spcBef>
                <a:spcPts val="0"/>
              </a:spcBef>
              <a:spcAft>
                <a:spcPts val="0"/>
              </a:spcAft>
              <a:buFont typeface="Arial" panose="020B0604020202020204" pitchFamily="34" charset="0"/>
              <a:buChar char="•"/>
              <a:tabLst>
                <a:tab pos="457200" algn="l"/>
              </a:tabLst>
              <a:defRPr sz="1600"/>
            </a:lvl5pPr>
            <a:lvl6pPr marL="457200" indent="-228600" defTabSz="457200">
              <a:lnSpc>
                <a:spcPct val="100000"/>
              </a:lnSpc>
              <a:spcBef>
                <a:spcPts val="0"/>
              </a:spcBef>
              <a:spcAft>
                <a:spcPts val="0"/>
              </a:spcAft>
              <a:buFont typeface="Arial" panose="020B0604020202020204" pitchFamily="34" charset="0"/>
              <a:buChar char="•"/>
              <a:tabLst>
                <a:tab pos="457200" algn="l"/>
              </a:tabLst>
              <a:defRPr sz="1600"/>
            </a:lvl6pPr>
            <a:lvl7pPr marL="685800" indent="-228600" defTabSz="457200">
              <a:lnSpc>
                <a:spcPct val="100000"/>
              </a:lnSpc>
              <a:spcBef>
                <a:spcPts val="0"/>
              </a:spcBef>
              <a:spcAft>
                <a:spcPts val="0"/>
              </a:spcAft>
              <a:tabLst>
                <a:tab pos="457200" algn="l"/>
              </a:tabLst>
              <a:defRPr sz="1600"/>
            </a:lvl7pPr>
            <a:lvl8pPr marL="914400" indent="-228600" defTabSz="457200">
              <a:lnSpc>
                <a:spcPct val="100000"/>
              </a:lnSpc>
              <a:spcBef>
                <a:spcPts val="0"/>
              </a:spcBef>
              <a:spcAft>
                <a:spcPts val="0"/>
              </a:spcAft>
              <a:tabLst>
                <a:tab pos="457200" algn="l"/>
              </a:tabLst>
              <a:defRPr sz="1600"/>
            </a:lvl8pPr>
          </a:lstStyle>
          <a:p>
            <a:pPr lvl="0"/>
            <a:r>
              <a:rPr lang="en-US" dirty="0"/>
              <a:t>Click to edit Master text styles</a:t>
            </a:r>
          </a:p>
          <a:p>
            <a:pPr lvl="4"/>
            <a:r>
              <a:rPr lang="en-US" dirty="0"/>
              <a:t>Second level</a:t>
            </a:r>
          </a:p>
          <a:p>
            <a:pPr lvl="5"/>
            <a:r>
              <a:rPr lang="en-US" dirty="0"/>
              <a:t>Third level</a:t>
            </a:r>
          </a:p>
          <a:p>
            <a:pPr lvl="6"/>
            <a:r>
              <a:rPr lang="en-US" dirty="0"/>
              <a:t>Fourth level</a:t>
            </a:r>
          </a:p>
          <a:p>
            <a:pPr lvl="7"/>
            <a:r>
              <a:rPr lang="en-US" dirty="0"/>
              <a:t>Fifth level</a:t>
            </a:r>
          </a:p>
        </p:txBody>
      </p:sp>
      <p:sp>
        <p:nvSpPr>
          <p:cNvPr id="14" name="Text Placeholder 13">
            <a:extLst>
              <a:ext uri="{FF2B5EF4-FFF2-40B4-BE49-F238E27FC236}">
                <a16:creationId xmlns:a16="http://schemas.microsoft.com/office/drawing/2014/main" id="{E427944D-A5A5-4446-99E2-BB91E86EFC56}"/>
              </a:ext>
            </a:extLst>
          </p:cNvPr>
          <p:cNvSpPr>
            <a:spLocks noGrp="1"/>
          </p:cNvSpPr>
          <p:nvPr>
            <p:ph type="body" sz="quarter" idx="18" hasCustomPrompt="1"/>
          </p:nvPr>
        </p:nvSpPr>
        <p:spPr>
          <a:xfrm>
            <a:off x="6432550" y="3281362"/>
            <a:ext cx="4921250" cy="2946400"/>
          </a:xfrm>
          <a:prstGeom prst="rect">
            <a:avLst/>
          </a:prstGeom>
        </p:spPr>
        <p:txBody>
          <a:bodyPr lIns="0" tIns="0" rIns="0" bIns="0"/>
          <a:lstStyle>
            <a:lvl1pPr marL="0" indent="0">
              <a:buFontTx/>
              <a:buNone/>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
            <a:extLst>
              <a:ext uri="{FF2B5EF4-FFF2-40B4-BE49-F238E27FC236}">
                <a16:creationId xmlns:a16="http://schemas.microsoft.com/office/drawing/2014/main" id="{6926295E-0DBD-7845-894A-136C32A7AC4F}"/>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869012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21360" y="2627776"/>
            <a:ext cx="4998779" cy="572624"/>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21360" y="219246"/>
            <a:ext cx="10393680"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21361" y="3430651"/>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30651"/>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98779" cy="572625"/>
          </a:xfrm>
          <a:prstGeom prst="rect">
            <a:avLst/>
          </a:prstGeom>
        </p:spPr>
        <p:txBody>
          <a:bodyPr lIns="0" tIns="0" rIns="0" bIns="0"/>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FFAB93-7CD9-2E47-A89A-C0A2825FC0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DCAFFB82-34CF-D040-AFE0-52D6FE3EA7EC}"/>
              </a:ext>
            </a:extLst>
          </p:cNvPr>
          <p:cNvSpPr>
            <a:spLocks noGrp="1"/>
          </p:cNvSpPr>
          <p:nvPr>
            <p:ph type="body" sz="quarter" idx="19"/>
          </p:nvPr>
        </p:nvSpPr>
        <p:spPr>
          <a:xfrm>
            <a:off x="2895600"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E7B95FF0-BE0E-4A4B-B757-8610ABF3DC23}"/>
              </a:ext>
            </a:extLst>
          </p:cNvPr>
          <p:cNvSpPr>
            <a:spLocks noGrp="1"/>
          </p:cNvSpPr>
          <p:nvPr>
            <p:ph type="body" sz="quarter" idx="20"/>
          </p:nvPr>
        </p:nvSpPr>
        <p:spPr>
          <a:xfrm>
            <a:off x="8578368"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pic>
        <p:nvPicPr>
          <p:cNvPr id="14" name="Picture 1">
            <a:extLst>
              <a:ext uri="{FF2B5EF4-FFF2-40B4-BE49-F238E27FC236}">
                <a16:creationId xmlns:a16="http://schemas.microsoft.com/office/drawing/2014/main" id="{2186E916-486C-CC45-B424-B3742650CE48}"/>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2373739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65041" y="2070100"/>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72164" y="219246"/>
            <a:ext cx="10342873"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16673" y="2070100"/>
            <a:ext cx="3080020"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611" y="2070100"/>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427F66CC-E0C6-C341-8B16-B04FF8A9823C}"/>
              </a:ext>
            </a:extLst>
          </p:cNvPr>
          <p:cNvSpPr>
            <a:spLocks noGrp="1"/>
          </p:cNvSpPr>
          <p:nvPr>
            <p:ph type="body" sz="quarter" idx="14"/>
          </p:nvPr>
        </p:nvSpPr>
        <p:spPr>
          <a:xfrm>
            <a:off x="764887" y="2880467"/>
            <a:ext cx="2713038" cy="350763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5A8093-90F7-A943-9FA3-F049CCE99F34}"/>
              </a:ext>
            </a:extLst>
          </p:cNvPr>
          <p:cNvSpPr>
            <a:spLocks noGrp="1"/>
          </p:cNvSpPr>
          <p:nvPr>
            <p:ph type="body" sz="quarter" idx="15"/>
          </p:nvPr>
        </p:nvSpPr>
        <p:spPr>
          <a:xfrm>
            <a:off x="4116094" y="2880467"/>
            <a:ext cx="3081131"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7CCDBE29-DAC2-2345-9986-78A668D8FC8A}"/>
              </a:ext>
            </a:extLst>
          </p:cNvPr>
          <p:cNvSpPr>
            <a:spLocks noGrp="1"/>
          </p:cNvSpPr>
          <p:nvPr>
            <p:ph type="body" sz="quarter" idx="16"/>
          </p:nvPr>
        </p:nvSpPr>
        <p:spPr>
          <a:xfrm>
            <a:off x="7778457" y="2880467"/>
            <a:ext cx="3263900"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8" name="Picture 1">
            <a:extLst>
              <a:ext uri="{FF2B5EF4-FFF2-40B4-BE49-F238E27FC236}">
                <a16:creationId xmlns:a16="http://schemas.microsoft.com/office/drawing/2014/main" id="{88921FE9-77AD-8C41-BBF9-D77EC270AE94}"/>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cxnSp>
        <p:nvCxnSpPr>
          <p:cNvPr id="6" name="Straight Connector 5">
            <a:extLst>
              <a:ext uri="{FF2B5EF4-FFF2-40B4-BE49-F238E27FC236}">
                <a16:creationId xmlns:a16="http://schemas.microsoft.com/office/drawing/2014/main" id="{906F2CBD-5E2D-6B41-9A1E-4896FC2F9A26}"/>
              </a:ext>
            </a:extLst>
          </p:cNvPr>
          <p:cNvCxnSpPr/>
          <p:nvPr userDrawn="1"/>
        </p:nvCxnSpPr>
        <p:spPr>
          <a:xfrm>
            <a:off x="379984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993E4DC-59A0-324B-9C2A-0409EC5C7938}"/>
              </a:ext>
            </a:extLst>
          </p:cNvPr>
          <p:cNvCxnSpPr/>
          <p:nvPr userDrawn="1"/>
        </p:nvCxnSpPr>
        <p:spPr>
          <a:xfrm>
            <a:off x="748792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31544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A7AB5-0D1F-6041-897B-EF1E42F489DB}"/>
              </a:ext>
            </a:extLst>
          </p:cNvPr>
          <p:cNvPicPr>
            <a:picLocks noChangeAspect="1"/>
          </p:cNvPicPr>
          <p:nvPr userDrawn="1"/>
        </p:nvPicPr>
        <p:blipFill>
          <a:blip r:embed="rId2"/>
          <a:srcRect/>
          <a:stretch/>
        </p:blipFill>
        <p:spPr>
          <a:xfrm>
            <a:off x="-4263" y="2177"/>
            <a:ext cx="12196263" cy="6873102"/>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49" y="3429000"/>
            <a:ext cx="6952057" cy="1033670"/>
          </a:xfrm>
          <a:prstGeom prst="rect">
            <a:avLst/>
          </a:prstGeom>
        </p:spPr>
        <p:txBody>
          <a:bodyPr/>
          <a:lstStyle>
            <a:lvl1pPr marL="0" indent="0" algn="l">
              <a:spcBef>
                <a:spcPts val="0"/>
              </a:spcBef>
              <a:buNone/>
              <a:defRPr sz="28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98CA7ACB-8C9C-224C-B750-B1954D7F6B1B}"/>
              </a:ext>
            </a:extLst>
          </p:cNvPr>
          <p:cNvSpPr>
            <a:spLocks noGrp="1"/>
          </p:cNvSpPr>
          <p:nvPr>
            <p:ph type="body" sz="quarter" idx="10" hasCustomPrompt="1"/>
          </p:nvPr>
        </p:nvSpPr>
        <p:spPr>
          <a:xfrm>
            <a:off x="534988" y="1600200"/>
            <a:ext cx="6950900" cy="1719263"/>
          </a:xfrm>
          <a:prstGeom prst="rect">
            <a:avLst/>
          </a:prstGeom>
        </p:spPr>
        <p:txBody>
          <a:bodyPr/>
          <a:lstStyle>
            <a:lvl1pPr marL="0" indent="0">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616220B-BE5D-F04A-B5BF-E3FFD0A788C7}"/>
              </a:ext>
            </a:extLst>
          </p:cNvPr>
          <p:cNvSpPr>
            <a:spLocks noGrp="1"/>
          </p:cNvSpPr>
          <p:nvPr>
            <p:ph type="body" sz="quarter" idx="11" hasCustomPrompt="1"/>
          </p:nvPr>
        </p:nvSpPr>
        <p:spPr>
          <a:xfrm>
            <a:off x="534988" y="5127619"/>
            <a:ext cx="6073076" cy="347663"/>
          </a:xfrm>
          <a:prstGeom prst="rect">
            <a:avLst/>
          </a:prstGeom>
        </p:spPr>
        <p:txBody>
          <a:bodyPr/>
          <a:lstStyle>
            <a:lvl1pPr marL="0" indent="0">
              <a:spcBef>
                <a:spcPts val="0"/>
              </a:spcBef>
              <a:buFontTx/>
              <a:buNone/>
              <a:defRPr sz="14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87AABEB0-0A79-E34B-BA86-A15CF976EBD1}"/>
              </a:ext>
            </a:extLst>
          </p:cNvPr>
          <p:cNvSpPr>
            <a:spLocks noGrp="1"/>
          </p:cNvSpPr>
          <p:nvPr>
            <p:ph type="body" sz="quarter" idx="12" hasCustomPrompt="1"/>
          </p:nvPr>
        </p:nvSpPr>
        <p:spPr>
          <a:xfrm>
            <a:off x="534988" y="5497733"/>
            <a:ext cx="6073076"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D118202E-B924-BA41-A898-A868A99241EE}"/>
              </a:ext>
            </a:extLst>
          </p:cNvPr>
          <p:cNvSpPr>
            <a:spLocks noGrp="1"/>
          </p:cNvSpPr>
          <p:nvPr>
            <p:ph type="body" sz="quarter" idx="13" hasCustomPrompt="1"/>
          </p:nvPr>
        </p:nvSpPr>
        <p:spPr>
          <a:xfrm>
            <a:off x="534988" y="5944048"/>
            <a:ext cx="6073076"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AE9ED5A2-08FF-40D3-9677-A08CB2C37833}"/>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3419072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5805914" y="736827"/>
            <a:ext cx="3058968" cy="1161547"/>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3D2B5171-27C8-BA47-BB03-5FE947014329}"/>
              </a:ext>
            </a:extLst>
          </p:cNvPr>
          <p:cNvSpPr>
            <a:spLocks noGrp="1"/>
          </p:cNvSpPr>
          <p:nvPr>
            <p:ph type="body" sz="quarter" idx="13"/>
          </p:nvPr>
        </p:nvSpPr>
        <p:spPr>
          <a:xfrm>
            <a:off x="714703" y="2509520"/>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bg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bg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738893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952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952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rgbClr val="16726E"/>
                </a:solidFill>
                <a:uFillTx/>
                <a:latin typeface="Arial" pitchFamily="34"/>
                <a:ea typeface="Arimo" pitchFamily="34"/>
                <a:cs typeface="Arial" pitchFamily="34"/>
              </a:defRPr>
            </a:lvl1pPr>
          </a:lstStyle>
          <a:p>
            <a:pPr lvl="0"/>
            <a:r>
              <a:rPr lang="en-US" dirty="0"/>
              <a:t>Header</a:t>
            </a:r>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1361" y="219247"/>
            <a:ext cx="10414000" cy="93899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126B297-D157-414E-824F-EEF3132E3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99E44089-5519-3747-A435-16AC594BE4EC}"/>
              </a:ext>
            </a:extLst>
          </p:cNvPr>
          <p:cNvSpPr>
            <a:spLocks noGrp="1"/>
          </p:cNvSpPr>
          <p:nvPr>
            <p:ph type="body" sz="quarter" idx="11"/>
          </p:nvPr>
        </p:nvSpPr>
        <p:spPr>
          <a:xfrm>
            <a:off x="4572000" y="2481263"/>
            <a:ext cx="6781800" cy="1644650"/>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66A9B55E-70B3-4149-A97C-6BEA84677C31}"/>
              </a:ext>
            </a:extLst>
          </p:cNvPr>
          <p:cNvSpPr>
            <a:spLocks noGrp="1"/>
          </p:cNvSpPr>
          <p:nvPr>
            <p:ph type="body" sz="quarter" idx="12"/>
          </p:nvPr>
        </p:nvSpPr>
        <p:spPr>
          <a:xfrm>
            <a:off x="4559300" y="4654550"/>
            <a:ext cx="6821488" cy="1611313"/>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11106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952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952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1360" y="219248"/>
            <a:ext cx="10403839" cy="931164"/>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96CBE32-512B-C543-B153-50C4F7A82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2004400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05153" y="2033620"/>
            <a:ext cx="5194300" cy="0"/>
          </a:xfrm>
          <a:prstGeom prst="straightConnector1">
            <a:avLst/>
          </a:prstGeom>
          <a:noFill/>
          <a:ln w="952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28006" y="2033620"/>
            <a:ext cx="4963886" cy="0"/>
          </a:xfrm>
          <a:prstGeom prst="straightConnector1">
            <a:avLst/>
          </a:prstGeom>
          <a:noFill/>
          <a:ln w="952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05153" y="4235800"/>
            <a:ext cx="5194300" cy="0"/>
          </a:xfrm>
          <a:prstGeom prst="straightConnector1">
            <a:avLst/>
          </a:prstGeom>
          <a:noFill/>
          <a:ln w="952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28006" y="4235800"/>
            <a:ext cx="4963886"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006" y="219247"/>
            <a:ext cx="10397194" cy="96347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006" y="2075092"/>
            <a:ext cx="4949377" cy="383019"/>
          </a:xfrm>
          <a:prstGeom prst="rect">
            <a:avLst/>
          </a:prstGeom>
        </p:spPr>
        <p:txBody>
          <a:bodyPr vert="horz" lIns="0" tIns="0" rIns="0" bIns="0" anchor="t" anchorCtr="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154" y="2075092"/>
            <a:ext cx="5169216" cy="383019"/>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006" y="4286914"/>
            <a:ext cx="4963885"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153" y="4286914"/>
            <a:ext cx="5194299"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81333" y="25745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158480" y="2572990"/>
            <a:ext cx="3340974" cy="1371597"/>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81333" y="47970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158480" y="4795490"/>
            <a:ext cx="3340974" cy="1300162"/>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28006" y="2572990"/>
            <a:ext cx="1641210"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2650818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721360" y="4334627"/>
            <a:ext cx="2368694"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721361" y="2287106"/>
            <a:ext cx="2368692" cy="0"/>
          </a:xfrm>
          <a:prstGeom prst="straightConnector1">
            <a:avLst/>
          </a:prstGeom>
          <a:noFill/>
          <a:ln w="6350" cap="flat">
            <a:solidFill>
              <a:srgbClr val="F76366"/>
            </a:solidFill>
            <a:prstDash val="solid"/>
            <a:miter/>
          </a:ln>
        </p:spPr>
      </p:cxn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1360" y="219239"/>
            <a:ext cx="10414000" cy="928842"/>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8 points</a:t>
            </a:r>
          </a:p>
        </p:txBody>
      </p:sp>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3585953" y="4334627"/>
            <a:ext cx="2396015"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3585953" y="2287106"/>
            <a:ext cx="2396015" cy="0"/>
          </a:xfrm>
          <a:prstGeom prst="straightConnector1">
            <a:avLst/>
          </a:prstGeom>
          <a:noFill/>
          <a:ln w="6350" cap="flat">
            <a:solidFill>
              <a:srgbClr val="F76366"/>
            </a:solidFill>
            <a:prstDash val="solid"/>
            <a:miter/>
          </a:ln>
        </p:spPr>
      </p:cxnSp>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6404018" y="4334627"/>
            <a:ext cx="237697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6404018" y="2287106"/>
            <a:ext cx="2372922" cy="0"/>
          </a:xfrm>
          <a:prstGeom prst="straightConnector1">
            <a:avLst/>
          </a:prstGeom>
          <a:noFill/>
          <a:ln w="6350" cap="flat">
            <a:solidFill>
              <a:srgbClr val="F76366"/>
            </a:solidFill>
            <a:prstDash val="solid"/>
            <a:miter/>
          </a:ln>
        </p:spPr>
      </p:cxnSp>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9159250" y="4334627"/>
            <a:ext cx="2356986"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9159250" y="2287106"/>
            <a:ext cx="2356986" cy="0"/>
          </a:xfrm>
          <a:prstGeom prst="straightConnector1">
            <a:avLst/>
          </a:prstGeom>
          <a:noFill/>
          <a:ln w="6350" cap="flat">
            <a:solidFill>
              <a:srgbClr val="F76366"/>
            </a:solidFill>
            <a:prstDash val="solid"/>
            <a:miter/>
          </a:ln>
        </p:spPr>
      </p:cxn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721360" y="2327098"/>
            <a:ext cx="2368693" cy="484703"/>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585952" y="2327098"/>
            <a:ext cx="2396015"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7" y="2327098"/>
            <a:ext cx="2356987"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59249" y="2327098"/>
            <a:ext cx="2356986"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721360" y="4394253"/>
            <a:ext cx="2361332"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585953" y="4394253"/>
            <a:ext cx="2396014"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3"/>
            <a:ext cx="2361189"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59249" y="4394253"/>
            <a:ext cx="2368049"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721360" y="2883525"/>
            <a:ext cx="2361331"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585953" y="2884105"/>
            <a:ext cx="2396014" cy="1325563"/>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5"/>
            <a:ext cx="2356987"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59249" y="2882447"/>
            <a:ext cx="2356987" cy="129547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721360" y="4832978"/>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585952" y="4833986"/>
            <a:ext cx="2396013" cy="1443618"/>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79"/>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59249" y="4832979"/>
            <a:ext cx="2368049" cy="1444625"/>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8520DA0-5DDF-F641-A5E9-261A07BE81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2733027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721360" y="219247"/>
            <a:ext cx="10355611" cy="918673"/>
          </a:xfrm>
          <a:prstGeom prst="rect">
            <a:avLst/>
          </a:prstGeom>
        </p:spPr>
        <p:txBody>
          <a:bodyPr lIns="0" tIns="0" rIns="0" bIns="0" anchor="ctr" anchorCtr="0"/>
          <a:lstStyle>
            <a:lvl1pPr algn="l">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Header</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0AF10C-15E7-FE49-9C1B-10C8731EB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862A46B2-2869-6946-8174-07BF49D7F92B}"/>
              </a:ext>
            </a:extLst>
          </p:cNvPr>
          <p:cNvSpPr>
            <a:spLocks noGrp="1"/>
          </p:cNvSpPr>
          <p:nvPr>
            <p:ph type="body" sz="quarter" idx="10"/>
          </p:nvPr>
        </p:nvSpPr>
        <p:spPr>
          <a:xfrm>
            <a:off x="721360" y="1595120"/>
            <a:ext cx="10355611" cy="4632643"/>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400"/>
            </a:lvl1pPr>
            <a:lvl2pPr marL="320040" indent="-228600" defTabSz="457200">
              <a:lnSpc>
                <a:spcPct val="100000"/>
              </a:lnSpc>
              <a:spcBef>
                <a:spcPts val="0"/>
              </a:spcBef>
              <a:spcAft>
                <a:spcPts val="0"/>
              </a:spcAft>
              <a:tabLst>
                <a:tab pos="457200" algn="l"/>
              </a:tabLst>
              <a:defRPr sz="1400"/>
            </a:lvl2pPr>
            <a:lvl3pPr marL="502920" indent="-228600" defTabSz="457200">
              <a:lnSpc>
                <a:spcPct val="100000"/>
              </a:lnSpc>
              <a:spcBef>
                <a:spcPts val="0"/>
              </a:spcBef>
              <a:spcAft>
                <a:spcPts val="0"/>
              </a:spcAft>
              <a:tabLst>
                <a:tab pos="457200" algn="l"/>
              </a:tabLst>
              <a:defRPr sz="1400"/>
            </a:lvl3pPr>
            <a:lvl4pPr marL="731520" indent="-228600" defTabSz="457200">
              <a:lnSpc>
                <a:spcPct val="100000"/>
              </a:lnSpc>
              <a:spcBef>
                <a:spcPts val="0"/>
              </a:spcBef>
              <a:spcAft>
                <a:spcPts val="0"/>
              </a:spcAft>
              <a:tabLst>
                <a:tab pos="457200" algn="l"/>
              </a:tabLst>
              <a:defRPr sz="1400"/>
            </a:lvl4pPr>
            <a:lvl5pPr marL="914400" indent="-182880" defTabSz="457200">
              <a:defRPr sz="1200"/>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9314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A3FA52DC-873F-6847-9AA7-B418F4F990B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25DF5D68-B196-D243-9D31-99A206350DC8}"/>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4E56CE-CDB2-7B44-BA8C-851887E41C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846308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429490" y="345418"/>
            <a:ext cx="11356109" cy="542590"/>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dirty="0">
                <a:latin typeface="Arial" panose="020B0604020202020204" pitchFamily="34" charset="0"/>
              </a:rPr>
              <a:t>2 Month 2021 Project 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2841681425"/>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pPr algn="ct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005943" y="701716"/>
            <a:ext cx="294777" cy="5389649"/>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7920705" y="599596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5882379" y="6258661"/>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7549976" y="6273818"/>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510343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431800" y="455102"/>
            <a:ext cx="8160911" cy="460666"/>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dirty="0">
                <a:latin typeface="Arial" panose="020B0604020202020204" pitchFamily="34" charset="0"/>
              </a:rPr>
              <a:t>6 Month 2021 Project 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2128789040"/>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2433484">
                  <a:extLst>
                    <a:ext uri="{9D8B030D-6E8A-4147-A177-3AD203B41FA5}">
                      <a16:colId xmlns:a16="http://schemas.microsoft.com/office/drawing/2014/main" val="1908423612"/>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0" dirty="0">
                          <a:solidFill>
                            <a:schemeClr val="tx1"/>
                          </a:solidFill>
                        </a:rPr>
                        <a:t>Text here</a:t>
                      </a:r>
                    </a:p>
                  </a:txBody>
                  <a:tcPr anchor="ctr">
                    <a:solidFill>
                      <a:schemeClr val="bg2"/>
                    </a:solidFill>
                  </a:tcPr>
                </a:tc>
                <a:tc>
                  <a:txBody>
                    <a:bodyPr/>
                    <a:lstStyle/>
                    <a:p>
                      <a:pPr algn="ctr"/>
                      <a:r>
                        <a:rPr lang="en-US" sz="1200" dirty="0">
                          <a:solidFill>
                            <a:schemeClr val="bg1"/>
                          </a:solidFill>
                        </a:rPr>
                        <a:t>Text</a:t>
                      </a: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6407468" y="1040180"/>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6346126" y="5975924"/>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6019287" y="6270814"/>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9673290" y="6291136"/>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652118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3688591333"/>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r>
                        <a:rPr lang="en-US" sz="1200" b="1" dirty="0">
                          <a:solidFill>
                            <a:schemeClr val="bg1">
                              <a:lumMod val="10000"/>
                            </a:schemeClr>
                          </a:solidFill>
                        </a:rPr>
                        <a:t>Text</a:t>
                      </a: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3405803" y="1047264"/>
            <a:ext cx="302598" cy="5054541"/>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7132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rgbClr val="0ED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320563" y="5987733"/>
            <a:ext cx="170478" cy="170478"/>
          </a:xfrm>
          <a:prstGeom prst="ellipse">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431800" y="454706"/>
            <a:ext cx="8160911" cy="461062"/>
          </a:xfrm>
          <a:prstGeom prst="rect">
            <a:avLst/>
          </a:prstGeom>
        </p:spPr>
        <p:txBody>
          <a:bodyPr lIns="0" tIns="0" rIns="0" bIns="0"/>
          <a:lstStyle>
            <a:lvl1pPr>
              <a:defRPr sz="3600" b="1" i="0">
                <a:latin typeface="Source Serif Pro SemiBold" panose="02040603050405020204" pitchFamily="18" charset="0"/>
                <a:ea typeface="Source Serif Pro SemiBold" panose="02040603050405020204" pitchFamily="18" charset="0"/>
                <a:cs typeface="Arial" panose="020B0604020202020204" pitchFamily="34" charset="0"/>
              </a:defRPr>
            </a:lvl1pPr>
          </a:lstStyle>
          <a:p>
            <a:r>
              <a:rPr lang="en-US" b="0" dirty="0">
                <a:latin typeface="Arial" panose="020B0604020202020204" pitchFamily="34" charset="0"/>
              </a:rPr>
              <a:t>12 Month 2021 Project 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3023371" y="6269387"/>
            <a:ext cx="994633" cy="276999"/>
          </a:xfrm>
          <a:prstGeom prst="rect">
            <a:avLst/>
          </a:prstGeom>
          <a:noFill/>
        </p:spPr>
        <p:txBody>
          <a:bodyPr wrap="square" rtlCol="0">
            <a:spAutoFit/>
          </a:bodyPr>
          <a:lstStyle/>
          <a:p>
            <a:r>
              <a:rPr lang="en-US" sz="1200" b="1" dirty="0">
                <a:solidFill>
                  <a:schemeClr val="bg1">
                    <a:lumMod val="10000"/>
                  </a:schemeClr>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7342301" y="6279843"/>
            <a:ext cx="911935" cy="276999"/>
          </a:xfrm>
          <a:prstGeom prst="rect">
            <a:avLst/>
          </a:prstGeom>
          <a:noFill/>
        </p:spPr>
        <p:txBody>
          <a:bodyPr wrap="square" rtlCol="0">
            <a:spAutoFit/>
          </a:bodyPr>
          <a:lstStyle/>
          <a:p>
            <a:pPr algn="r"/>
            <a:r>
              <a:rPr lang="en-US" sz="1200" b="1" dirty="0">
                <a:solidFill>
                  <a:schemeClr val="bg1">
                    <a:lumMod val="10000"/>
                  </a:schemeClr>
                </a:solidFill>
              </a:rPr>
              <a:t>Deadline</a:t>
            </a:r>
          </a:p>
        </p:txBody>
      </p:sp>
    </p:spTree>
    <p:extLst>
      <p:ext uri="{BB962C8B-B14F-4D97-AF65-F5344CB8AC3E}">
        <p14:creationId xmlns:p14="http://schemas.microsoft.com/office/powerpoint/2010/main" val="24139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8"/>
            <a:ext cx="3941762" cy="2638426"/>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1765455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4118913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2869030" y="2612819"/>
            <a:ext cx="6086474" cy="425860"/>
          </a:xfrm>
          <a:prstGeom prst="rect">
            <a:avLst/>
          </a:prstGeom>
        </p:spPr>
        <p:txBody>
          <a:bodyPr/>
          <a:lstStyle>
            <a:lvl1pPr algn="ctr">
              <a:buFontTx/>
              <a:buNone/>
              <a:defRPr sz="2800" b="1" i="0">
                <a:solidFill>
                  <a:srgbClr val="DC003B"/>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2869029" y="3211512"/>
            <a:ext cx="6086914" cy="434975"/>
          </a:xfrm>
          <a:prstGeom prst="rect">
            <a:avLst/>
          </a:prstGeom>
        </p:spPr>
        <p:txBody>
          <a:bodyPr/>
          <a:lstStyle>
            <a:lvl1pPr algn="ct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
        <p:nvSpPr>
          <p:cNvPr id="6" name="Text Placeholder 5">
            <a:extLst>
              <a:ext uri="{FF2B5EF4-FFF2-40B4-BE49-F238E27FC236}">
                <a16:creationId xmlns:a16="http://schemas.microsoft.com/office/drawing/2014/main" id="{0E4D509E-0760-E74B-937B-EBB4E98449FB}"/>
              </a:ext>
            </a:extLst>
          </p:cNvPr>
          <p:cNvSpPr>
            <a:spLocks noGrp="1"/>
          </p:cNvSpPr>
          <p:nvPr>
            <p:ph type="body" sz="quarter" idx="13"/>
          </p:nvPr>
        </p:nvSpPr>
        <p:spPr>
          <a:xfrm>
            <a:off x="2869029" y="3819320"/>
            <a:ext cx="6086475" cy="503237"/>
          </a:xfrm>
          <a:prstGeom prst="rect">
            <a:avLst/>
          </a:prstGeom>
        </p:spPr>
        <p:txBody>
          <a:bodyPr/>
          <a:lstStyle>
            <a:lvl1pPr marL="0" indent="0" algn="ctr">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Tree>
    <p:extLst>
      <p:ext uri="{BB962C8B-B14F-4D97-AF65-F5344CB8AC3E}">
        <p14:creationId xmlns:p14="http://schemas.microsoft.com/office/powerpoint/2010/main" val="3152571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ogo, icon, company name&#10;&#10;Description automatically generated">
            <a:extLst>
              <a:ext uri="{FF2B5EF4-FFF2-40B4-BE49-F238E27FC236}">
                <a16:creationId xmlns:a16="http://schemas.microsoft.com/office/drawing/2014/main" id="{5C57F989-DF98-1D4F-87E5-C5A4B93DBD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0400" y="2978682"/>
            <a:ext cx="2326640" cy="900635"/>
          </a:xfrm>
          <a:prstGeom prst="rect">
            <a:avLst/>
          </a:prstGeom>
        </p:spPr>
      </p:pic>
    </p:spTree>
    <p:extLst>
      <p:ext uri="{BB962C8B-B14F-4D97-AF65-F5344CB8AC3E}">
        <p14:creationId xmlns:p14="http://schemas.microsoft.com/office/powerpoint/2010/main" val="1967581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descr="Logo, company name&#10;&#10;Description automatically generated">
            <a:extLst>
              <a:ext uri="{FF2B5EF4-FFF2-40B4-BE49-F238E27FC236}">
                <a16:creationId xmlns:a16="http://schemas.microsoft.com/office/drawing/2014/main" id="{09AD6ECB-969E-A74C-B3BB-56F63921A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8190" y="2801620"/>
            <a:ext cx="2330450" cy="870475"/>
          </a:xfrm>
          <a:prstGeom prst="rect">
            <a:avLst/>
          </a:prstGeom>
        </p:spPr>
      </p:pic>
    </p:spTree>
    <p:extLst>
      <p:ext uri="{BB962C8B-B14F-4D97-AF65-F5344CB8AC3E}">
        <p14:creationId xmlns:p14="http://schemas.microsoft.com/office/powerpoint/2010/main" val="274035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4989" y="1826229"/>
            <a:ext cx="3941762" cy="928306"/>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534989" y="681038"/>
            <a:ext cx="3941762" cy="928306"/>
          </a:xfrm>
          <a:prstGeom prst="rect">
            <a:avLst/>
          </a:prstGeom>
        </p:spPr>
        <p:txBody>
          <a:bodyPr/>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4" name="Text Placeholder 3">
            <a:extLst>
              <a:ext uri="{FF2B5EF4-FFF2-40B4-BE49-F238E27FC236}">
                <a16:creationId xmlns:a16="http://schemas.microsoft.com/office/drawing/2014/main" id="{F77286A8-24C4-6F4A-81A0-55BCB4B7C140}"/>
              </a:ext>
            </a:extLst>
          </p:cNvPr>
          <p:cNvSpPr>
            <a:spLocks noGrp="1"/>
          </p:cNvSpPr>
          <p:nvPr>
            <p:ph type="body" sz="quarter" idx="11" hasCustomPrompt="1"/>
          </p:nvPr>
        </p:nvSpPr>
        <p:spPr>
          <a:xfrm>
            <a:off x="5408740" y="681038"/>
            <a:ext cx="6158420" cy="5472874"/>
          </a:xfrm>
          <a:prstGeom prst="rect">
            <a:avLst/>
          </a:prstGeom>
        </p:spPr>
        <p:txBody>
          <a:bodyPr/>
          <a:lstStyle>
            <a:lvl1pPr marL="0" indent="0">
              <a:spcBef>
                <a:spcPts val="0"/>
              </a:spcBef>
              <a:spcAft>
                <a:spcPts val="1200"/>
              </a:spcAft>
              <a:buFontTx/>
              <a:buNone/>
              <a:defRPr sz="1600">
                <a:solidFill>
                  <a:schemeClr val="bg1"/>
                </a:solidFill>
              </a:defRPr>
            </a:lvl1pPr>
            <a:lvl2pPr marL="0" indent="0">
              <a:spcBef>
                <a:spcPts val="0"/>
              </a:spcBef>
              <a:spcAft>
                <a:spcPts val="1200"/>
              </a:spcAft>
              <a:buFontTx/>
              <a:buNone/>
              <a:defRPr sz="1800">
                <a:solidFill>
                  <a:schemeClr val="bg1"/>
                </a:solidFill>
              </a:defRPr>
            </a:lvl2pPr>
            <a:lvl3pPr marL="0" indent="0">
              <a:spcBef>
                <a:spcPts val="0"/>
              </a:spcBef>
              <a:spcAft>
                <a:spcPts val="1200"/>
              </a:spcAft>
              <a:buFontTx/>
              <a:buNone/>
              <a:defRPr sz="1800">
                <a:solidFill>
                  <a:schemeClr val="bg1"/>
                </a:solidFill>
              </a:defRPr>
            </a:lvl3pPr>
            <a:lvl4pPr marL="0" indent="0">
              <a:spcBef>
                <a:spcPts val="0"/>
              </a:spcBef>
              <a:spcAft>
                <a:spcPts val="1200"/>
              </a:spcAft>
              <a:buFontTx/>
              <a:buNone/>
              <a:defRPr sz="1800">
                <a:solidFill>
                  <a:schemeClr val="bg1"/>
                </a:solidFill>
              </a:defRPr>
            </a:lvl4pPr>
            <a:lvl5pPr marL="0" indent="0">
              <a:spcBef>
                <a:spcPts val="0"/>
              </a:spcBef>
              <a:spcAft>
                <a:spcPts val="1200"/>
              </a:spcAft>
              <a:buFontTx/>
              <a:buNone/>
              <a:defRPr sz="1800">
                <a:solidFill>
                  <a:schemeClr val="bg1"/>
                </a:solidFill>
              </a:defRPr>
            </a:lvl5pPr>
          </a:lstStyle>
          <a:p>
            <a:pPr lvl="0"/>
            <a:r>
              <a:rPr lang="en-US" dirty="0"/>
              <a:t>Click to edit body text styles</a:t>
            </a:r>
          </a:p>
        </p:txBody>
      </p:sp>
    </p:spTree>
    <p:extLst>
      <p:ext uri="{BB962C8B-B14F-4D97-AF65-F5344CB8AC3E}">
        <p14:creationId xmlns:p14="http://schemas.microsoft.com/office/powerpoint/2010/main" val="346582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8"/>
            <a:ext cx="3941762" cy="2638426"/>
          </a:xfrm>
          <a:prstGeom prst="rect">
            <a:avLst/>
          </a:prstGeom>
        </p:spPr>
        <p:txBody>
          <a:bodyPr/>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39093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2760786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686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1" r:id="rId6"/>
    <p:sldLayoutId id="2147483665" r:id="rId7"/>
    <p:sldLayoutId id="2147483666" r:id="rId8"/>
    <p:sldLayoutId id="2147483667" r:id="rId9"/>
    <p:sldLayoutId id="2147483669" r:id="rId10"/>
    <p:sldLayoutId id="2147483668" r:id="rId11"/>
    <p:sldLayoutId id="2147483670" r:id="rId12"/>
    <p:sldLayoutId id="2147483676" r:id="rId13"/>
    <p:sldLayoutId id="2147483675" r:id="rId14"/>
    <p:sldLayoutId id="2147483678" r:id="rId15"/>
    <p:sldLayoutId id="2147483650" r:id="rId16"/>
    <p:sldLayoutId id="2147483652" r:id="rId17"/>
    <p:sldLayoutId id="2147483677" r:id="rId18"/>
    <p:sldLayoutId id="2147483655" r:id="rId19"/>
    <p:sldLayoutId id="2147483657" r:id="rId20"/>
    <p:sldLayoutId id="2147483654" r:id="rId21"/>
    <p:sldLayoutId id="2147483653" r:id="rId22"/>
    <p:sldLayoutId id="2147483656" r:id="rId23"/>
    <p:sldLayoutId id="2147483658" r:id="rId24"/>
    <p:sldLayoutId id="2147483679" r:id="rId25"/>
    <p:sldLayoutId id="2147483680" r:id="rId26"/>
    <p:sldLayoutId id="2147483681" r:id="rId27"/>
    <p:sldLayoutId id="2147483682" r:id="rId28"/>
    <p:sldLayoutId id="2147483671" r:id="rId29"/>
    <p:sldLayoutId id="2147483672" r:id="rId30"/>
    <p:sldLayoutId id="2147483674" r:id="rId31"/>
    <p:sldLayoutId id="2147483715"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2794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secure.ssa.gov/poms.nsf/lnx/0600801140"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medicaid.gov/federal-policy-guidance/downloads/cib11012021.pdf" TargetMode="External"/><Relationship Id="rId2" Type="http://schemas.openxmlformats.org/officeDocument/2006/relationships/hyperlink" Target="https://www.ncoa.org/article/medicare-savings-programs-eligibility-coverage" TargetMode="External"/><Relationship Id="rId1" Type="http://schemas.openxmlformats.org/officeDocument/2006/relationships/slideLayout" Target="../slideLayouts/slideLayout13.xml"/><Relationship Id="rId4" Type="http://schemas.openxmlformats.org/officeDocument/2006/relationships/hyperlink" Target="http://www.benefitscheckup.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55179F-8590-1F8A-80F8-45E643804591}"/>
              </a:ext>
            </a:extLst>
          </p:cNvPr>
          <p:cNvSpPr>
            <a:spLocks noGrp="1"/>
          </p:cNvSpPr>
          <p:nvPr>
            <p:ph type="subTitle" idx="1"/>
          </p:nvPr>
        </p:nvSpPr>
        <p:spPr>
          <a:xfrm>
            <a:off x="920754" y="3614642"/>
            <a:ext cx="5599250" cy="1366556"/>
          </a:xfrm>
        </p:spPr>
        <p:txBody>
          <a:bodyPr/>
          <a:lstStyle/>
          <a:p>
            <a:r>
              <a:rPr lang="en-US" dirty="0"/>
              <a:t>Benefits 101</a:t>
            </a:r>
          </a:p>
          <a:p>
            <a:endParaRPr lang="en-US" dirty="0"/>
          </a:p>
        </p:txBody>
      </p:sp>
      <p:sp>
        <p:nvSpPr>
          <p:cNvPr id="3" name="Text Placeholder 2">
            <a:extLst>
              <a:ext uri="{FF2B5EF4-FFF2-40B4-BE49-F238E27FC236}">
                <a16:creationId xmlns:a16="http://schemas.microsoft.com/office/drawing/2014/main" id="{822EE9DB-9EBA-8866-8087-E5AA8E4D1689}"/>
              </a:ext>
            </a:extLst>
          </p:cNvPr>
          <p:cNvSpPr>
            <a:spLocks noGrp="1"/>
          </p:cNvSpPr>
          <p:nvPr>
            <p:ph type="body" sz="quarter" idx="10"/>
          </p:nvPr>
        </p:nvSpPr>
        <p:spPr>
          <a:xfrm>
            <a:off x="920753" y="1795463"/>
            <a:ext cx="6897673" cy="1535112"/>
          </a:xfrm>
        </p:spPr>
        <p:txBody>
          <a:bodyPr/>
          <a:lstStyle/>
          <a:p>
            <a:r>
              <a:rPr lang="en-US" dirty="0"/>
              <a:t>Medicare Savings Programs (MSPs) 101</a:t>
            </a:r>
          </a:p>
          <a:p>
            <a:endParaRPr lang="en-US" dirty="0"/>
          </a:p>
        </p:txBody>
      </p:sp>
      <p:sp>
        <p:nvSpPr>
          <p:cNvPr id="6" name="Text Placeholder 5">
            <a:extLst>
              <a:ext uri="{FF2B5EF4-FFF2-40B4-BE49-F238E27FC236}">
                <a16:creationId xmlns:a16="http://schemas.microsoft.com/office/drawing/2014/main" id="{1784942F-4A44-60B8-0365-5D36A1C38B56}"/>
              </a:ext>
            </a:extLst>
          </p:cNvPr>
          <p:cNvSpPr>
            <a:spLocks noGrp="1"/>
          </p:cNvSpPr>
          <p:nvPr>
            <p:ph type="body" sz="quarter" idx="13"/>
          </p:nvPr>
        </p:nvSpPr>
        <p:spPr/>
        <p:txBody>
          <a:bodyPr/>
          <a:lstStyle/>
          <a:p>
            <a:r>
              <a:rPr lang="en-US" dirty="0"/>
              <a:t>February 2023</a:t>
            </a:r>
          </a:p>
        </p:txBody>
      </p:sp>
    </p:spTree>
    <p:extLst>
      <p:ext uri="{BB962C8B-B14F-4D97-AF65-F5344CB8AC3E}">
        <p14:creationId xmlns:p14="http://schemas.microsoft.com/office/powerpoint/2010/main" val="261399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939800" y="5473904"/>
            <a:ext cx="10247792" cy="836707"/>
          </a:xfrm>
          <a:prstGeom prst="rect">
            <a:avLst/>
          </a:prstGeom>
        </p:spPr>
        <p:txBody>
          <a:bodyPr/>
          <a:lstStyle/>
          <a:p>
            <a:pPr marL="0" indent="0" eaLnBrk="0" hangingPunct="0">
              <a:spcBef>
                <a:spcPct val="20000"/>
              </a:spcBef>
              <a:buClr>
                <a:srgbClr val="003767"/>
              </a:buClr>
              <a:buSzPct val="80000"/>
              <a:buNone/>
            </a:pPr>
            <a:r>
              <a:rPr lang="en-US" sz="1400" dirty="0">
                <a:latin typeface="Arial" panose="020B0604020202020204" pitchFamily="34" charset="0"/>
                <a:ea typeface="ヒラギノ角ゴ Pro W3" charset="-128"/>
                <a:cs typeface="Arial" panose="020B0604020202020204" pitchFamily="34" charset="0"/>
              </a:rPr>
              <a:t>* Figures include $20 monthly income disregard </a:t>
            </a:r>
            <a:br>
              <a:rPr lang="en-US" sz="1400" dirty="0">
                <a:latin typeface="Arial" panose="020B0604020202020204" pitchFamily="34" charset="0"/>
                <a:ea typeface="ヒラギノ角ゴ Pro W3" charset="-128"/>
                <a:cs typeface="Arial" panose="020B0604020202020204" pitchFamily="34" charset="0"/>
              </a:rPr>
            </a:br>
            <a:r>
              <a:rPr lang="en-US" sz="1400" dirty="0">
                <a:latin typeface="Arial" panose="020B0604020202020204" pitchFamily="34" charset="0"/>
                <a:ea typeface="ヒラギノ角ゴ Pro W3" charset="-128"/>
                <a:cs typeface="Arial" panose="020B0604020202020204" pitchFamily="34" charset="0"/>
              </a:rPr>
              <a:t>** Resource levels exclude $1,500 burial allowance</a:t>
            </a:r>
          </a:p>
          <a:p>
            <a:pPr marL="0" indent="0" eaLnBrk="0" hangingPunct="0">
              <a:spcBef>
                <a:spcPct val="20000"/>
              </a:spcBef>
              <a:buClr>
                <a:srgbClr val="003767"/>
              </a:buClr>
              <a:buSzPct val="80000"/>
              <a:buNone/>
            </a:pPr>
            <a:r>
              <a:rPr lang="en-US" sz="1400" dirty="0">
                <a:latin typeface="Arial" panose="020B0604020202020204" pitchFamily="34" charset="0"/>
                <a:ea typeface="ヒラギノ角ゴ Pro W3" charset="-128"/>
                <a:cs typeface="Arial" panose="020B0604020202020204" pitchFamily="34" charset="0"/>
              </a:rPr>
              <a:t>Check your state’s Medicaid agency for changes to these guidelines; states may eliminate the resource test and/or increase the income threshold</a:t>
            </a:r>
          </a:p>
          <a:p>
            <a:pPr marL="400050" lvl="2" indent="0">
              <a:lnSpc>
                <a:spcPct val="114000"/>
              </a:lnSpc>
              <a:spcBef>
                <a:spcPts val="0"/>
              </a:spcBef>
              <a:buNone/>
            </a:pPr>
            <a:endParaRPr lang="en-US" altLang="en-US" sz="24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Federal Eligibility Rules in 2023</a:t>
            </a:r>
            <a:endParaRPr lang="en-US" dirty="0"/>
          </a:p>
        </p:txBody>
      </p:sp>
      <p:graphicFrame>
        <p:nvGraphicFramePr>
          <p:cNvPr id="5" name="Table 4">
            <a:extLst>
              <a:ext uri="{FF2B5EF4-FFF2-40B4-BE49-F238E27FC236}">
                <a16:creationId xmlns:a16="http://schemas.microsoft.com/office/drawing/2014/main" id="{2E933FC8-5919-4DEF-9435-9CBAABB7B2BC}"/>
              </a:ext>
            </a:extLst>
          </p:cNvPr>
          <p:cNvGraphicFramePr>
            <a:graphicFrameLocks noGrp="1"/>
          </p:cNvGraphicFramePr>
          <p:nvPr>
            <p:extLst>
              <p:ext uri="{D42A27DB-BD31-4B8C-83A1-F6EECF244321}">
                <p14:modId xmlns:p14="http://schemas.microsoft.com/office/powerpoint/2010/main" val="4245437155"/>
              </p:ext>
            </p:extLst>
          </p:nvPr>
        </p:nvGraphicFramePr>
        <p:xfrm>
          <a:off x="1070535" y="1531606"/>
          <a:ext cx="10050929" cy="3425878"/>
        </p:xfrm>
        <a:graphic>
          <a:graphicData uri="http://schemas.openxmlformats.org/drawingml/2006/table">
            <a:tbl>
              <a:tblPr/>
              <a:tblGrid>
                <a:gridCol w="4519085">
                  <a:extLst>
                    <a:ext uri="{9D8B030D-6E8A-4147-A177-3AD203B41FA5}">
                      <a16:colId xmlns:a16="http://schemas.microsoft.com/office/drawing/2014/main" val="2102756678"/>
                    </a:ext>
                  </a:extLst>
                </a:gridCol>
                <a:gridCol w="1867536">
                  <a:extLst>
                    <a:ext uri="{9D8B030D-6E8A-4147-A177-3AD203B41FA5}">
                      <a16:colId xmlns:a16="http://schemas.microsoft.com/office/drawing/2014/main" val="1181999518"/>
                    </a:ext>
                  </a:extLst>
                </a:gridCol>
                <a:gridCol w="1904556">
                  <a:extLst>
                    <a:ext uri="{9D8B030D-6E8A-4147-A177-3AD203B41FA5}">
                      <a16:colId xmlns:a16="http://schemas.microsoft.com/office/drawing/2014/main" val="3907042623"/>
                    </a:ext>
                  </a:extLst>
                </a:gridCol>
                <a:gridCol w="1759752">
                  <a:extLst>
                    <a:ext uri="{9D8B030D-6E8A-4147-A177-3AD203B41FA5}">
                      <a16:colId xmlns:a16="http://schemas.microsoft.com/office/drawing/2014/main" val="1562790933"/>
                    </a:ext>
                  </a:extLst>
                </a:gridCol>
              </a:tblGrid>
              <a:tr h="268553">
                <a:tc gridSpan="4">
                  <a:txBody>
                    <a:bodyPr/>
                    <a:lstStyle/>
                    <a:p>
                      <a:pPr algn="ctr" fontAlgn="b"/>
                      <a:r>
                        <a:rPr lang="en-US" sz="1800" b="1" i="0" u="none" strike="noStrike">
                          <a:solidFill>
                            <a:srgbClr val="000000"/>
                          </a:solidFill>
                          <a:effectLst/>
                          <a:latin typeface="Arial" panose="020B0604020202020204" pitchFamily="34" charset="0"/>
                        </a:rPr>
                        <a:t>Eligibility in 48 States &amp; DC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553669371"/>
                  </a:ext>
                </a:extLst>
              </a:tr>
              <a:tr h="268553">
                <a:tc>
                  <a:txBody>
                    <a:bodyPr/>
                    <a:lstStyle/>
                    <a:p>
                      <a:pPr algn="ctr" fontAlgn="b"/>
                      <a:r>
                        <a:rPr lang="en-US" sz="18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800" b="1" i="0" u="none" strike="noStrike">
                          <a:solidFill>
                            <a:srgbClr val="000000"/>
                          </a:solidFill>
                          <a:effectLst/>
                          <a:latin typeface="Arial" panose="020B0604020202020204" pitchFamily="34" charset="0"/>
                        </a:rPr>
                        <a:t>QMB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800" b="1" i="0" u="none" strike="noStrike">
                          <a:solidFill>
                            <a:srgbClr val="000000"/>
                          </a:solidFill>
                          <a:effectLst/>
                          <a:latin typeface="Arial" panose="020B0604020202020204" pitchFamily="34" charset="0"/>
                        </a:rPr>
                        <a:t>SLMB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800" b="1" i="0" u="none" strike="noStrike">
                          <a:solidFill>
                            <a:srgbClr val="000000"/>
                          </a:solidFill>
                          <a:effectLst/>
                          <a:latin typeface="Arial" panose="020B0604020202020204" pitchFamily="34" charset="0"/>
                        </a:rPr>
                        <a:t>QI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7126416"/>
                  </a:ext>
                </a:extLst>
              </a:tr>
              <a:tr h="519500">
                <a:tc>
                  <a:txBody>
                    <a:bodyPr/>
                    <a:lstStyle/>
                    <a:p>
                      <a:pPr algn="l" fontAlgn="b"/>
                      <a:r>
                        <a:rPr lang="en-US" sz="1800" b="0" i="0" u="none" strike="noStrike">
                          <a:solidFill>
                            <a:srgbClr val="000000"/>
                          </a:solidFill>
                          <a:effectLst/>
                          <a:latin typeface="Arial" panose="020B0604020202020204" pitchFamily="34" charset="0"/>
                        </a:rPr>
                        <a:t>Monthly income (single/couple)*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$1,235/$1,663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$1,478/$1,992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$1,660/$2,239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648357"/>
                  </a:ext>
                </a:extLst>
              </a:tr>
              <a:tr h="268553">
                <a:tc>
                  <a:txBody>
                    <a:bodyPr/>
                    <a:lstStyle/>
                    <a:p>
                      <a:pPr algn="l" fontAlgn="b"/>
                      <a:r>
                        <a:rPr lang="en-US" sz="1800" b="0" i="0" u="none" strike="noStrike">
                          <a:solidFill>
                            <a:srgbClr val="000000"/>
                          </a:solidFill>
                          <a:effectLst/>
                          <a:latin typeface="Arial" panose="020B0604020202020204" pitchFamily="34" charset="0"/>
                        </a:rPr>
                        <a:t>Resource levels**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$9,090/$13,630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$9,090/$13,630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$9,090/$13,630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876560"/>
                  </a:ext>
                </a:extLst>
              </a:tr>
              <a:tr h="268553">
                <a:tc gridSpan="4">
                  <a:txBody>
                    <a:bodyPr/>
                    <a:lstStyle/>
                    <a:p>
                      <a:pPr algn="ctr" fontAlgn="b"/>
                      <a:r>
                        <a:rPr lang="en-US" sz="1800" b="1" i="0" u="none" strike="noStrike">
                          <a:solidFill>
                            <a:srgbClr val="000000"/>
                          </a:solidFill>
                          <a:effectLst/>
                          <a:latin typeface="Arial" panose="020B0604020202020204" pitchFamily="34" charset="0"/>
                        </a:rPr>
                        <a:t>Eligibility in Alaska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9029356"/>
                  </a:ext>
                </a:extLst>
              </a:tr>
              <a:tr h="519500">
                <a:tc>
                  <a:txBody>
                    <a:bodyPr/>
                    <a:lstStyle/>
                    <a:p>
                      <a:pPr algn="l" fontAlgn="b"/>
                      <a:r>
                        <a:rPr lang="en-US" sz="1800" b="0" i="0" u="none" strike="noStrike">
                          <a:solidFill>
                            <a:srgbClr val="000000"/>
                          </a:solidFill>
                          <a:effectLst/>
                          <a:latin typeface="Arial" panose="020B0604020202020204" pitchFamily="34" charset="0"/>
                        </a:rPr>
                        <a:t>Monthly income (single/couple)*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$1,538/$2,073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$1,841/$2,484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$2,069/$2,792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0317900"/>
                  </a:ext>
                </a:extLst>
              </a:tr>
              <a:tr h="268553">
                <a:tc>
                  <a:txBody>
                    <a:bodyPr/>
                    <a:lstStyle/>
                    <a:p>
                      <a:pPr algn="l" fontAlgn="b"/>
                      <a:r>
                        <a:rPr lang="en-US" sz="1800" b="0" i="0" u="none" strike="noStrike">
                          <a:solidFill>
                            <a:srgbClr val="000000"/>
                          </a:solidFill>
                          <a:effectLst/>
                          <a:latin typeface="Arial" panose="020B0604020202020204" pitchFamily="34" charset="0"/>
                        </a:rPr>
                        <a:t>Resource levels**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$9,090/$13,630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$9,090/$13,630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$9,090/$13,630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4470394"/>
                  </a:ext>
                </a:extLst>
              </a:tr>
              <a:tr h="268553">
                <a:tc gridSpan="4">
                  <a:txBody>
                    <a:bodyPr/>
                    <a:lstStyle/>
                    <a:p>
                      <a:pPr algn="ctr" fontAlgn="b"/>
                      <a:r>
                        <a:rPr lang="en-US" sz="1800" b="1" i="0" u="none" strike="noStrike">
                          <a:solidFill>
                            <a:srgbClr val="000000"/>
                          </a:solidFill>
                          <a:effectLst/>
                          <a:latin typeface="Arial" panose="020B0604020202020204" pitchFamily="34" charset="0"/>
                        </a:rPr>
                        <a:t>Eligibility in Hawaii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65140300"/>
                  </a:ext>
                </a:extLst>
              </a:tr>
              <a:tr h="410373">
                <a:tc>
                  <a:txBody>
                    <a:bodyPr/>
                    <a:lstStyle/>
                    <a:p>
                      <a:pPr algn="l" fontAlgn="b"/>
                      <a:r>
                        <a:rPr lang="en-US" sz="1800" b="0" i="0" u="none" strike="noStrike">
                          <a:solidFill>
                            <a:srgbClr val="000000"/>
                          </a:solidFill>
                          <a:effectLst/>
                          <a:latin typeface="Arial" panose="020B0604020202020204" pitchFamily="34" charset="0"/>
                        </a:rPr>
                        <a:t>Monthly income (single/couple)*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$1,418/$1,910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$1,697/$2,288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Arial" panose="020B0604020202020204" pitchFamily="34" charset="0"/>
                        </a:rPr>
                        <a:t>$1,907/$2,572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077526"/>
                  </a:ext>
                </a:extLst>
              </a:tr>
              <a:tr h="292485">
                <a:tc>
                  <a:txBody>
                    <a:bodyPr/>
                    <a:lstStyle/>
                    <a:p>
                      <a:pPr algn="l" fontAlgn="b"/>
                      <a:r>
                        <a:rPr lang="en-US" sz="1800" b="0" i="0" u="none" strike="noStrike">
                          <a:solidFill>
                            <a:srgbClr val="000000"/>
                          </a:solidFill>
                          <a:effectLst/>
                          <a:latin typeface="Arial" panose="020B0604020202020204" pitchFamily="34" charset="0"/>
                        </a:rPr>
                        <a:t>Resource levels**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$9,090/$13,630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$9,090/$13,630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$9,090/$13,630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440319"/>
                  </a:ext>
                </a:extLst>
              </a:tr>
            </a:tbl>
          </a:graphicData>
        </a:graphic>
      </p:graphicFrame>
    </p:spTree>
    <p:extLst>
      <p:ext uri="{BB962C8B-B14F-4D97-AF65-F5344CB8AC3E}">
        <p14:creationId xmlns:p14="http://schemas.microsoft.com/office/powerpoint/2010/main" val="3299070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838200" y="1398494"/>
            <a:ext cx="10737538" cy="4817035"/>
          </a:xfrm>
          <a:prstGeom prst="rect">
            <a:avLst/>
          </a:prstGeom>
        </p:spPr>
        <p:txBody>
          <a:bodyPr/>
          <a:lstStyle/>
          <a:p>
            <a:pPr>
              <a:lnSpc>
                <a:spcPct val="114000"/>
              </a:lnSpc>
              <a:spcBef>
                <a:spcPts val="0"/>
              </a:spcBef>
            </a:pPr>
            <a:r>
              <a:rPr lang="en-US" altLang="en-US" sz="2400" dirty="0"/>
              <a:t>People enrolled in an MSP automatically qualify for the Low-Income Subsidy (LIS)/Extra Help (“deemed eligible”) ​</a:t>
            </a:r>
          </a:p>
          <a:p>
            <a:pPr lvl="1">
              <a:lnSpc>
                <a:spcPct val="114000"/>
              </a:lnSpc>
              <a:spcBef>
                <a:spcPts val="0"/>
              </a:spcBef>
              <a:buFont typeface="Courier New" panose="02070309020205020404" pitchFamily="49" charset="0"/>
              <a:buChar char="o"/>
            </a:pPr>
            <a:r>
              <a:rPr lang="en-US" altLang="en-US" sz="2000" dirty="0"/>
              <a:t>Means your clients get the help they may need with prescription drug costs and automatically!​</a:t>
            </a:r>
          </a:p>
          <a:p>
            <a:pPr>
              <a:lnSpc>
                <a:spcPct val="114000"/>
              </a:lnSpc>
              <a:spcBef>
                <a:spcPts val="0"/>
              </a:spcBef>
            </a:pPr>
            <a:r>
              <a:rPr lang="en-US" altLang="en-US" sz="2400" dirty="0"/>
              <a:t>If they don’t join a Part D plan on their own - “facilitated” into a plan by CMS​</a:t>
            </a:r>
          </a:p>
          <a:p>
            <a:pPr lvl="1">
              <a:lnSpc>
                <a:spcPct val="114000"/>
              </a:lnSpc>
              <a:spcBef>
                <a:spcPts val="0"/>
              </a:spcBef>
              <a:buFont typeface="Courier New" panose="02070309020205020404" pitchFamily="49" charset="0"/>
              <a:buChar char="o"/>
            </a:pPr>
            <a:r>
              <a:rPr lang="en-US" altLang="en-US" sz="2000" dirty="0"/>
              <a:t>Facilitated enrollment occurs two months after being “deemed” eligible for LIS​</a:t>
            </a:r>
          </a:p>
          <a:p>
            <a:pPr lvl="1">
              <a:lnSpc>
                <a:spcPct val="114000"/>
              </a:lnSpc>
              <a:spcBef>
                <a:spcPts val="0"/>
              </a:spcBef>
              <a:buFont typeface="Courier New" panose="02070309020205020404" pitchFamily="49" charset="0"/>
              <a:buChar char="o"/>
            </a:pPr>
            <a:r>
              <a:rPr lang="en-US" altLang="en-US" sz="2000" dirty="0"/>
              <a:t>This gives them time to select a Part D plan that best meets their needs​</a:t>
            </a:r>
            <a:endParaRPr lang="en-US" altLang="en-US" dirty="0"/>
          </a:p>
          <a:p>
            <a:pPr lvl="1">
              <a:lnSpc>
                <a:spcPct val="114000"/>
              </a:lnSpc>
              <a:spcBef>
                <a:spcPts val="0"/>
              </a:spcBef>
              <a:buFont typeface="Courier New" panose="02070309020205020404" pitchFamily="49" charset="0"/>
              <a:buChar char="o"/>
            </a:pPr>
            <a:r>
              <a:rPr lang="en-US" altLang="en-US" sz="2000" dirty="0"/>
              <a:t>However, enrollment is done randomly into a plan within the LIS premium amount without regard to beneficiary’s medication requirements. If medications are not on the formulary, the beneficiary owes the full amount of the drug cost vs. the LIS discounted amount.​</a:t>
            </a:r>
            <a:endParaRPr lang="en-US" altLang="en-US" sz="1800" dirty="0">
              <a:latin typeface="Arial"/>
              <a:cs typeface="Arial"/>
            </a:endParaRP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199" y="0"/>
            <a:ext cx="9787965" cy="1828799"/>
          </a:xfrm>
        </p:spPr>
        <p:txBody>
          <a:bodyPr/>
          <a:lstStyle/>
          <a:p>
            <a:r>
              <a:rPr lang="en-US" sz="4000" dirty="0"/>
              <a:t>MSP’s Relationship with Extra Help/LIS</a:t>
            </a:r>
            <a:endParaRPr lang="en-US" dirty="0"/>
          </a:p>
        </p:txBody>
      </p:sp>
    </p:spTree>
    <p:extLst>
      <p:ext uri="{BB962C8B-B14F-4D97-AF65-F5344CB8AC3E}">
        <p14:creationId xmlns:p14="http://schemas.microsoft.com/office/powerpoint/2010/main" val="1856891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838200" y="1828799"/>
            <a:ext cx="5670176" cy="4386730"/>
          </a:xfrm>
          <a:prstGeom prst="rect">
            <a:avLst/>
          </a:prstGeom>
        </p:spPr>
        <p:txBody>
          <a:bodyPr/>
          <a:lstStyle/>
          <a:p>
            <a:pPr>
              <a:lnSpc>
                <a:spcPct val="114000"/>
              </a:lnSpc>
              <a:spcBef>
                <a:spcPts val="0"/>
              </a:spcBef>
            </a:pPr>
            <a:r>
              <a:rPr lang="en-US" altLang="en-US" sz="2400" dirty="0"/>
              <a:t>What about those with LIS who do NOT automatically qualify for MSPs? ​</a:t>
            </a:r>
          </a:p>
          <a:p>
            <a:pPr lvl="1">
              <a:lnSpc>
                <a:spcPct val="114000"/>
              </a:lnSpc>
              <a:spcBef>
                <a:spcPts val="0"/>
              </a:spcBef>
              <a:buFont typeface="Courier New" panose="02070309020205020404" pitchFamily="49" charset="0"/>
              <a:buChar char="o"/>
            </a:pPr>
            <a:r>
              <a:rPr lang="en-US" altLang="en-US" sz="2000" dirty="0"/>
              <a:t>When they apply for LIS (unless they decline), Social Security sends their LIS application info to their state Medicaid agency ​</a:t>
            </a:r>
          </a:p>
          <a:p>
            <a:pPr lvl="1">
              <a:lnSpc>
                <a:spcPct val="114000"/>
              </a:lnSpc>
              <a:spcBef>
                <a:spcPts val="0"/>
              </a:spcBef>
              <a:buFont typeface="Courier New" panose="02070309020205020404" pitchFamily="49" charset="0"/>
              <a:buChar char="o"/>
            </a:pPr>
            <a:r>
              <a:rPr lang="en-US" altLang="en-US" sz="2000" dirty="0"/>
              <a:t>That triggers the MSP application process​</a:t>
            </a:r>
          </a:p>
          <a:p>
            <a:pPr lvl="1">
              <a:lnSpc>
                <a:spcPct val="114000"/>
              </a:lnSpc>
              <a:spcBef>
                <a:spcPts val="0"/>
              </a:spcBef>
              <a:buFont typeface="Courier New" panose="02070309020205020404" pitchFamily="49" charset="0"/>
              <a:buChar char="o"/>
            </a:pPr>
            <a:r>
              <a:rPr lang="en-US" altLang="en-US" sz="2000" dirty="0"/>
              <a:t>State Medicaid agencies then have 45 days to determine MSP eligibility​</a:t>
            </a:r>
          </a:p>
          <a:p>
            <a:pPr lvl="1">
              <a:lnSpc>
                <a:spcPct val="114000"/>
              </a:lnSpc>
              <a:spcBef>
                <a:spcPts val="0"/>
              </a:spcBef>
              <a:buFont typeface="Courier New" panose="02070309020205020404" pitchFamily="49" charset="0"/>
              <a:buChar char="o"/>
            </a:pPr>
            <a:r>
              <a:rPr lang="en-US" altLang="en-US" sz="2000" dirty="0"/>
              <a:t>Applicants may be asked for further information/documentation​</a:t>
            </a:r>
            <a:endParaRPr lang="en-US" altLang="en-US" sz="1600" dirty="0">
              <a:latin typeface="Arial"/>
              <a:cs typeface="Arial"/>
            </a:endParaRP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199" y="0"/>
            <a:ext cx="9787965" cy="1828799"/>
          </a:xfrm>
        </p:spPr>
        <p:txBody>
          <a:bodyPr/>
          <a:lstStyle/>
          <a:p>
            <a:r>
              <a:rPr lang="en-US" sz="4000" dirty="0"/>
              <a:t>MSP’s Relationship with Extra Help (cont.)</a:t>
            </a:r>
            <a:endParaRPr lang="en-US" dirty="0"/>
          </a:p>
        </p:txBody>
      </p:sp>
      <p:pic>
        <p:nvPicPr>
          <p:cNvPr id="1026" name="Picture 2" descr="Asian woman smiling at camera">
            <a:extLst>
              <a:ext uri="{FF2B5EF4-FFF2-40B4-BE49-F238E27FC236}">
                <a16:creationId xmlns:a16="http://schemas.microsoft.com/office/drawing/2014/main" id="{F9F2DBD5-F637-4015-A7B4-C014BC6C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839" y="2014069"/>
            <a:ext cx="3402010" cy="342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642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27231" y="1302872"/>
            <a:ext cx="10737538" cy="5372846"/>
          </a:xfrm>
          <a:prstGeom prst="rect">
            <a:avLst/>
          </a:prstGeom>
        </p:spPr>
        <p:txBody>
          <a:bodyPr/>
          <a:lstStyle/>
          <a:p>
            <a:pPr algn="l" rtl="0" fontAlgn="base">
              <a:buFont typeface="Arial" panose="020B0604020202020204" pitchFamily="34" charset="0"/>
              <a:buChar char="•"/>
            </a:pPr>
            <a:r>
              <a:rPr lang="en-US" b="0" i="0" u="none" strike="noStrike" dirty="0">
                <a:effectLst/>
                <a:latin typeface="Arial" panose="020B0604020202020204" pitchFamily="34" charset="0"/>
              </a:rPr>
              <a:t>Those who are otherwise eligible, but not enrolled… </a:t>
            </a:r>
            <a:r>
              <a:rPr lang="en-US" b="0" i="0" dirty="0">
                <a:effectLst/>
                <a:latin typeface="Arial" panose="020B0604020202020204" pitchFamily="34" charset="0"/>
              </a:rPr>
              <a:t>​</a:t>
            </a:r>
          </a:p>
          <a:p>
            <a:pPr lvl="1" fontAlgn="base">
              <a:buFont typeface="Courier New" panose="02070309020205020404" pitchFamily="49" charset="0"/>
              <a:buChar char="o"/>
            </a:pPr>
            <a:r>
              <a:rPr lang="en-US" b="0" i="0" u="none" strike="noStrike" dirty="0">
                <a:effectLst/>
                <a:latin typeface="Arial" panose="020B0604020202020204" pitchFamily="34" charset="0"/>
              </a:rPr>
              <a:t>If have Medicare Part A, but not Part B: </a:t>
            </a:r>
            <a:r>
              <a:rPr lang="en-US" b="0" i="0" dirty="0">
                <a:effectLst/>
                <a:latin typeface="Arial" panose="020B0604020202020204" pitchFamily="34" charset="0"/>
              </a:rPr>
              <a:t>​</a:t>
            </a:r>
          </a:p>
          <a:p>
            <a:pPr lvl="2" fontAlgn="base">
              <a:buFont typeface="Wingdings" panose="05000000000000000000" pitchFamily="2" charset="2"/>
              <a:buChar char="§"/>
            </a:pPr>
            <a:r>
              <a:rPr lang="en-US" b="0" i="0" u="none" strike="noStrike" dirty="0">
                <a:effectLst/>
                <a:latin typeface="Arial" panose="020B0604020202020204" pitchFamily="34" charset="0"/>
              </a:rPr>
              <a:t>State Medicaid agency must enroll in Part B during QMB application process </a:t>
            </a:r>
            <a:r>
              <a:rPr lang="en-US" b="0" i="0" dirty="0">
                <a:effectLst/>
                <a:latin typeface="Arial" panose="020B0604020202020204" pitchFamily="34" charset="0"/>
              </a:rPr>
              <a:t>​</a:t>
            </a:r>
          </a:p>
          <a:p>
            <a:pPr lvl="1" fontAlgn="base">
              <a:buFont typeface="Courier New" panose="02070309020205020404" pitchFamily="49" charset="0"/>
              <a:buChar char="o"/>
            </a:pPr>
            <a:r>
              <a:rPr lang="en-US" dirty="0">
                <a:latin typeface="Arial" panose="020B0604020202020204" pitchFamily="34" charset="0"/>
              </a:rPr>
              <a:t>If do not have Medicare Part A: ​</a:t>
            </a:r>
          </a:p>
          <a:p>
            <a:pPr lvl="2" fontAlgn="base">
              <a:buFont typeface="Wingdings" panose="05000000000000000000" pitchFamily="2" charset="2"/>
              <a:buChar char="§"/>
            </a:pPr>
            <a:r>
              <a:rPr lang="en-US" b="0" i="0" u="none" strike="noStrike" dirty="0">
                <a:effectLst/>
                <a:latin typeface="Arial" panose="020B0604020202020204" pitchFamily="34" charset="0"/>
              </a:rPr>
              <a:t>Must go to Social Security for “conditional enrollment”</a:t>
            </a:r>
            <a:r>
              <a:rPr lang="en-US" b="0" i="0" dirty="0">
                <a:effectLst/>
                <a:latin typeface="Arial" panose="020B0604020202020204" pitchFamily="34" charset="0"/>
              </a:rPr>
              <a:t>​</a:t>
            </a:r>
          </a:p>
          <a:p>
            <a:pPr lvl="2" fontAlgn="base">
              <a:buFont typeface="Wingdings" panose="05000000000000000000" pitchFamily="2" charset="2"/>
              <a:buChar char="§"/>
            </a:pPr>
            <a:r>
              <a:rPr lang="en-US" b="0" i="0" u="none" strike="noStrike" dirty="0">
                <a:effectLst/>
                <a:latin typeface="Arial" panose="020B0604020202020204" pitchFamily="34" charset="0"/>
              </a:rPr>
              <a:t>Note: In some states can only do this Jan-March during the General Enrollment Period</a:t>
            </a:r>
            <a:r>
              <a:rPr lang="en-US" b="0" i="0" dirty="0">
                <a:effectLst/>
                <a:latin typeface="Arial" panose="020B0604020202020204" pitchFamily="34" charset="0"/>
              </a:rPr>
              <a:t>​</a:t>
            </a:r>
          </a:p>
          <a:p>
            <a:pPr lvl="2" fontAlgn="base">
              <a:buFont typeface="Wingdings" panose="05000000000000000000" pitchFamily="2" charset="2"/>
              <a:buChar char="§"/>
            </a:pPr>
            <a:r>
              <a:rPr lang="en-US" dirty="0">
                <a:latin typeface="Arial" panose="020B0604020202020204" pitchFamily="34" charset="0"/>
              </a:rPr>
              <a:t>Take proof to Medicaid and apply for QMB​</a:t>
            </a:r>
          </a:p>
          <a:p>
            <a:pPr lvl="1" fontAlgn="base">
              <a:buFont typeface="Courier New" panose="02070309020205020404" pitchFamily="49" charset="0"/>
              <a:buChar char="o"/>
            </a:pPr>
            <a:r>
              <a:rPr lang="en-US" dirty="0">
                <a:latin typeface="Arial" panose="020B0604020202020204" pitchFamily="34" charset="0"/>
              </a:rPr>
              <a:t>Learn more at: </a:t>
            </a:r>
            <a:r>
              <a:rPr lang="en-US" dirty="0">
                <a:solidFill>
                  <a:srgbClr val="04A299"/>
                </a:solidFill>
                <a:latin typeface="Arial" panose="020B0604020202020204" pitchFamily="34" charset="0"/>
                <a:hlinkClick r:id="rId2">
                  <a:extLst>
                    <a:ext uri="{A12FA001-AC4F-418D-AE19-62706E023703}">
                      <ahyp:hlinkClr xmlns:ahyp="http://schemas.microsoft.com/office/drawing/2018/hyperlinkcolor" val="tx"/>
                    </a:ext>
                  </a:extLst>
                </a:hlinkClick>
              </a:rPr>
              <a:t>https://secure.ssa.gov/poms.nsf/lnx/0600801140</a:t>
            </a:r>
            <a:r>
              <a:rPr lang="en-US" b="0" i="0" dirty="0">
                <a:solidFill>
                  <a:srgbClr val="04A299"/>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effectLst/>
                <a:latin typeface="Arial" panose="020B0604020202020204" pitchFamily="34" charset="0"/>
              </a:rPr>
              <a:t>Options on how to apply:</a:t>
            </a:r>
            <a:r>
              <a:rPr lang="en-US" b="0" i="0" dirty="0">
                <a:effectLst/>
                <a:latin typeface="Arial" panose="020B0604020202020204" pitchFamily="34" charset="0"/>
              </a:rPr>
              <a:t>​</a:t>
            </a:r>
          </a:p>
          <a:p>
            <a:pPr lvl="1" fontAlgn="base">
              <a:buFont typeface="Courier New" panose="02070309020205020404" pitchFamily="49" charset="0"/>
              <a:buChar char="o"/>
            </a:pPr>
            <a:r>
              <a:rPr lang="en-US" dirty="0">
                <a:latin typeface="Arial" panose="020B0604020202020204" pitchFamily="34" charset="0"/>
              </a:rPr>
              <a:t>Short form vs. long form​</a:t>
            </a:r>
          </a:p>
          <a:p>
            <a:pPr lvl="1" fontAlgn="base">
              <a:buFont typeface="Courier New" panose="02070309020205020404" pitchFamily="49" charset="0"/>
              <a:buChar char="o"/>
            </a:pPr>
            <a:r>
              <a:rPr lang="en-US" dirty="0">
                <a:latin typeface="Arial" panose="020B0604020202020204" pitchFamily="34" charset="0"/>
              </a:rPr>
              <a:t>Simultaneous with LIS or triggered through LIS​</a:t>
            </a:r>
          </a:p>
          <a:p>
            <a:pPr algn="l" rtl="0" fontAlgn="base">
              <a:buFont typeface="Arial" panose="020B0604020202020204" pitchFamily="34" charset="0"/>
              <a:buChar char="•"/>
            </a:pPr>
            <a:r>
              <a:rPr lang="en-US" b="0" i="0" u="none" strike="noStrike" dirty="0">
                <a:effectLst/>
                <a:latin typeface="Arial" panose="020B0604020202020204" pitchFamily="34" charset="0"/>
              </a:rPr>
              <a:t>Language access and MSP applications</a:t>
            </a:r>
            <a:r>
              <a:rPr lang="en-US" b="0" i="0" dirty="0">
                <a:effectLst/>
                <a:latin typeface="Arial" panose="020B0604020202020204" pitchFamily="34" charset="0"/>
              </a:rPr>
              <a:t>​</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056906" cy="1828799"/>
          </a:xfrm>
        </p:spPr>
        <p:txBody>
          <a:bodyPr/>
          <a:lstStyle/>
          <a:p>
            <a:r>
              <a:rPr lang="en-US" sz="3600" dirty="0"/>
              <a:t>How to Help Your Clients with the Application</a:t>
            </a:r>
          </a:p>
        </p:txBody>
      </p:sp>
    </p:spTree>
    <p:extLst>
      <p:ext uri="{BB962C8B-B14F-4D97-AF65-F5344CB8AC3E}">
        <p14:creationId xmlns:p14="http://schemas.microsoft.com/office/powerpoint/2010/main" val="423849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27231" y="1773568"/>
            <a:ext cx="10737538" cy="4902150"/>
          </a:xfrm>
          <a:prstGeom prst="rect">
            <a:avLst/>
          </a:prstGeom>
        </p:spPr>
        <p:txBody>
          <a:bodyPr/>
          <a:lstStyle/>
          <a:p>
            <a:pPr algn="l" rtl="0" fontAlgn="base">
              <a:buFont typeface="Arial" panose="020B0604020202020204" pitchFamily="34" charset="0"/>
              <a:buChar char="•"/>
            </a:pPr>
            <a:r>
              <a:rPr lang="en-US" b="0" i="0" u="none" strike="noStrike" dirty="0">
                <a:effectLst/>
                <a:latin typeface="Arial" panose="020B0604020202020204" pitchFamily="34" charset="0"/>
              </a:rPr>
              <a:t>No balance-billing of QMBs allowed​</a:t>
            </a:r>
          </a:p>
          <a:p>
            <a:pPr algn="l" rtl="0" fontAlgn="base">
              <a:buFont typeface="Arial" panose="020B0604020202020204" pitchFamily="34" charset="0"/>
              <a:buChar char="•"/>
            </a:pPr>
            <a:r>
              <a:rPr lang="en-US" b="0" i="0" u="none" strike="noStrike" dirty="0">
                <a:effectLst/>
                <a:latin typeface="Arial" panose="020B0604020202020204" pitchFamily="34" charset="0"/>
              </a:rPr>
              <a:t>“Piggybacking” - claims should transfer automatically from Medicare to state for Medicaid claims processing​</a:t>
            </a:r>
          </a:p>
          <a:p>
            <a:pPr algn="l" rtl="0" fontAlgn="base">
              <a:buFont typeface="Arial" panose="020B0604020202020204" pitchFamily="34" charset="0"/>
              <a:buChar char="•"/>
            </a:pPr>
            <a:r>
              <a:rPr lang="en-US" b="0" i="0" u="none" strike="noStrike" dirty="0">
                <a:effectLst/>
                <a:latin typeface="Arial" panose="020B0604020202020204" pitchFamily="34" charset="0"/>
              </a:rPr>
              <a:t>What rate do providers receive for treating QMBs? Most states reimburse at the lower Medicaid rate for QMB cost-sharing balances​</a:t>
            </a:r>
          </a:p>
          <a:p>
            <a:pPr algn="l" rtl="0" fontAlgn="base">
              <a:buFont typeface="Arial" panose="020B0604020202020204" pitchFamily="34" charset="0"/>
              <a:buChar char="•"/>
            </a:pPr>
            <a:r>
              <a:rPr lang="en-US" b="0" i="0" u="none" strike="noStrike" dirty="0">
                <a:effectLst/>
                <a:latin typeface="Arial" panose="020B0604020202020204" pitchFamily="34" charset="0"/>
              </a:rPr>
              <a:t>How do recipients and providers know who’s a QMB? ID cards​</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056906" cy="1828799"/>
          </a:xfrm>
        </p:spPr>
        <p:txBody>
          <a:bodyPr/>
          <a:lstStyle/>
          <a:p>
            <a:r>
              <a:rPr lang="en-US" sz="3600" dirty="0"/>
              <a:t>How to Help Your Clients with Billing Issues</a:t>
            </a:r>
          </a:p>
        </p:txBody>
      </p:sp>
    </p:spTree>
    <p:extLst>
      <p:ext uri="{BB962C8B-B14F-4D97-AF65-F5344CB8AC3E}">
        <p14:creationId xmlns:p14="http://schemas.microsoft.com/office/powerpoint/2010/main" val="20104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565867" y="1386541"/>
            <a:ext cx="11189851" cy="5181600"/>
          </a:xfrm>
          <a:prstGeom prst="rect">
            <a:avLst/>
          </a:prstGeom>
        </p:spPr>
        <p:txBody>
          <a:bodyPr/>
          <a:lstStyle/>
          <a:p>
            <a:pPr algn="l" rtl="0" fontAlgn="base">
              <a:buFont typeface="Arial" panose="020B0604020202020204" pitchFamily="34" charset="0"/>
              <a:buChar char="•"/>
            </a:pPr>
            <a:r>
              <a:rPr lang="en-US" b="0" i="0" u="none" strike="noStrike" dirty="0">
                <a:effectLst/>
                <a:latin typeface="Arial" panose="020B0604020202020204" pitchFamily="34" charset="0"/>
              </a:rPr>
              <a:t>Become familiar with the rules for MSP eligibility in your state​</a:t>
            </a:r>
          </a:p>
          <a:p>
            <a:pPr lvl="1" fontAlgn="base">
              <a:buFont typeface="Courier New" panose="02070309020205020404" pitchFamily="49" charset="0"/>
              <a:buChar char="o"/>
            </a:pPr>
            <a:r>
              <a:rPr lang="en-US" dirty="0">
                <a:latin typeface="Arial" panose="020B0604020202020204" pitchFamily="34" charset="0"/>
              </a:rPr>
              <a:t>This way, you can help prepare your clients to gather the info your state needs to make a decision ​</a:t>
            </a:r>
          </a:p>
          <a:p>
            <a:pPr algn="l" rtl="0" fontAlgn="base">
              <a:buFont typeface="Arial" panose="020B0604020202020204" pitchFamily="34" charset="0"/>
              <a:buChar char="•"/>
            </a:pPr>
            <a:r>
              <a:rPr lang="en-US" b="0" i="0" u="none" strike="noStrike" dirty="0">
                <a:effectLst/>
                <a:latin typeface="Arial" panose="020B0604020202020204" pitchFamily="34" charset="0"/>
              </a:rPr>
              <a:t>Work with your clients to help make sure their applications are completed properly and processed in a timely manner​</a:t>
            </a:r>
          </a:p>
          <a:p>
            <a:pPr lvl="1" fontAlgn="base">
              <a:buFont typeface="Courier New" panose="02070309020205020404" pitchFamily="49" charset="0"/>
              <a:buChar char="o"/>
            </a:pPr>
            <a:r>
              <a:rPr lang="en-US" b="0" i="0" u="none" strike="noStrike" dirty="0">
                <a:effectLst/>
                <a:latin typeface="Arial" panose="020B0604020202020204" pitchFamily="34" charset="0"/>
              </a:rPr>
              <a:t>You can follow up appropriately if you have your client’s consent ​</a:t>
            </a:r>
          </a:p>
          <a:p>
            <a:pPr algn="l" rtl="0" fontAlgn="base">
              <a:buFont typeface="Arial" panose="020B0604020202020204" pitchFamily="34" charset="0"/>
              <a:buChar char="•"/>
            </a:pPr>
            <a:r>
              <a:rPr lang="en-US" b="0" i="0" u="none" strike="noStrike" dirty="0">
                <a:effectLst/>
                <a:latin typeface="Arial" panose="020B0604020202020204" pitchFamily="34" charset="0"/>
              </a:rPr>
              <a:t>Use the person-centered approach​</a:t>
            </a:r>
          </a:p>
          <a:p>
            <a:pPr lvl="1" fontAlgn="base">
              <a:buFont typeface="Courier New" panose="02070309020205020404" pitchFamily="49" charset="0"/>
              <a:buChar char="o"/>
            </a:pPr>
            <a:r>
              <a:rPr lang="en-US" b="0" i="0" u="none" strike="noStrike" dirty="0">
                <a:effectLst/>
                <a:latin typeface="Arial" panose="020B0604020202020204" pitchFamily="34" charset="0"/>
              </a:rPr>
              <a:t>Connect your clients with MSP — and other benefits (e.g., SNAP, LIHEAP) ​</a:t>
            </a:r>
            <a:endParaRPr lang="en-US" b="0" i="0" dirty="0">
              <a:effectLst/>
              <a:latin typeface="Arial" panose="020B0604020202020204" pitchFamily="34" charset="0"/>
            </a:endParaRP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056906" cy="1828799"/>
          </a:xfrm>
        </p:spPr>
        <p:txBody>
          <a:bodyPr/>
          <a:lstStyle/>
          <a:p>
            <a:r>
              <a:rPr lang="en-US" sz="3600" dirty="0"/>
              <a:t>Other Ways to Help Your Clients</a:t>
            </a:r>
          </a:p>
        </p:txBody>
      </p:sp>
    </p:spTree>
    <p:extLst>
      <p:ext uri="{BB962C8B-B14F-4D97-AF65-F5344CB8AC3E}">
        <p14:creationId xmlns:p14="http://schemas.microsoft.com/office/powerpoint/2010/main" val="272773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84411" y="1428376"/>
            <a:ext cx="10737538" cy="4870824"/>
          </a:xfrm>
          <a:prstGeom prst="rect">
            <a:avLst/>
          </a:prstGeom>
        </p:spPr>
        <p:txBody>
          <a:bodyPr/>
          <a:lstStyle/>
          <a:p>
            <a:r>
              <a:rPr lang="en-US" altLang="en-US" dirty="0"/>
              <a:t>Fact sheets, eligibility chart and more from NCOA’s Center for Benefits Access: </a:t>
            </a:r>
            <a:r>
              <a:rPr lang="en-US" altLang="en-US" dirty="0">
                <a:solidFill>
                  <a:srgbClr val="04A299"/>
                </a:solidFill>
                <a:hlinkClick r:id="rId2">
                  <a:extLst>
                    <a:ext uri="{A12FA001-AC4F-418D-AE19-62706E023703}">
                      <ahyp:hlinkClr xmlns:ahyp="http://schemas.microsoft.com/office/drawing/2018/hyperlinkcolor" val="tx"/>
                    </a:ext>
                  </a:extLst>
                </a:hlinkClick>
              </a:rPr>
              <a:t>https://www.ncoa.org/article/medicare-savings-programs-eligibility-coverage</a:t>
            </a:r>
            <a:endParaRPr lang="en-US" altLang="en-US" dirty="0">
              <a:solidFill>
                <a:srgbClr val="04A299"/>
              </a:solidFill>
            </a:endParaRPr>
          </a:p>
          <a:p>
            <a:r>
              <a:rPr lang="en-US" altLang="en-US" dirty="0"/>
              <a:t>CMS memo (Nov. 2021) to state Medicaid agencies on flexibilities offered to states to increase MSP enrollment: </a:t>
            </a:r>
            <a:r>
              <a:rPr lang="en-US" altLang="en-US" dirty="0">
                <a:solidFill>
                  <a:srgbClr val="04A299"/>
                </a:solidFill>
                <a:hlinkClick r:id="rId3">
                  <a:extLst>
                    <a:ext uri="{A12FA001-AC4F-418D-AE19-62706E023703}">
                      <ahyp:hlinkClr xmlns:ahyp="http://schemas.microsoft.com/office/drawing/2018/hyperlinkcolor" val="tx"/>
                    </a:ext>
                  </a:extLst>
                </a:hlinkClick>
              </a:rPr>
              <a:t>https://www.medicaid.gov/federal-policy-guidance/downloads/cib11012021.pdf</a:t>
            </a:r>
            <a:r>
              <a:rPr lang="en-US" altLang="en-US" dirty="0">
                <a:solidFill>
                  <a:srgbClr val="04A299"/>
                </a:solidFill>
              </a:rPr>
              <a:t> ​</a:t>
            </a:r>
          </a:p>
          <a:p>
            <a:r>
              <a:rPr lang="en-US" altLang="en-US" dirty="0"/>
              <a:t>Use NCOA’s benefits screening and enrollment electronic tool to help screen clients for MSPs and other benefits and apply for LIS at: </a:t>
            </a:r>
            <a:r>
              <a:rPr lang="en-US" altLang="en-US" dirty="0">
                <a:solidFill>
                  <a:srgbClr val="04A299"/>
                </a:solidFill>
                <a:hlinkClick r:id="rId4">
                  <a:extLst>
                    <a:ext uri="{A12FA001-AC4F-418D-AE19-62706E023703}">
                      <ahyp:hlinkClr xmlns:ahyp="http://schemas.microsoft.com/office/drawing/2018/hyperlinkcolor" val="tx"/>
                    </a:ext>
                  </a:extLst>
                </a:hlinkClick>
              </a:rPr>
              <a:t>http://www.benefitscheckup.org</a:t>
            </a:r>
            <a:r>
              <a:rPr lang="en-US" altLang="en-US" dirty="0">
                <a:solidFill>
                  <a:srgbClr val="04A299"/>
                </a:solidFill>
              </a:rPr>
              <a:t>  ​</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Additional Resources</a:t>
            </a:r>
            <a:endParaRPr lang="en-US" dirty="0"/>
          </a:p>
        </p:txBody>
      </p:sp>
    </p:spTree>
    <p:extLst>
      <p:ext uri="{BB962C8B-B14F-4D97-AF65-F5344CB8AC3E}">
        <p14:creationId xmlns:p14="http://schemas.microsoft.com/office/powerpoint/2010/main" val="148564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E27E0EB-74E1-3645-872A-FEAA40E957AE}"/>
              </a:ext>
            </a:extLst>
          </p:cNvPr>
          <p:cNvSpPr>
            <a:spLocks noGrp="1"/>
          </p:cNvSpPr>
          <p:nvPr>
            <p:ph type="body" idx="15"/>
          </p:nvPr>
        </p:nvSpPr>
        <p:spPr>
          <a:xfrm>
            <a:off x="3145117" y="3012141"/>
            <a:ext cx="6051550" cy="998818"/>
          </a:xfrm>
        </p:spPr>
        <p:txBody>
          <a:bodyPr/>
          <a:lstStyle/>
          <a:p>
            <a:r>
              <a:rPr lang="en-US" sz="1600" i="1" dirty="0">
                <a:ea typeface="+mn-lt"/>
                <a:cs typeface="+mn-lt"/>
              </a:rPr>
              <a:t>This project was supported in part by </a:t>
            </a:r>
            <a:r>
              <a:rPr lang="en-US" sz="1600" i="1">
                <a:ea typeface="+mn-lt"/>
                <a:cs typeface="+mn-lt"/>
              </a:rPr>
              <a:t>grant 90MINC0002-03-00 </a:t>
            </a:r>
            <a:r>
              <a:rPr lang="en-US" sz="1600" i="1" dirty="0">
                <a:ea typeface="+mn-lt"/>
                <a:cs typeface="+mn-lt"/>
              </a:rPr>
              <a:t>from the U.S. Administration for Community Living, Department of Health and Human Services. Points of view or opinions do not necessarily represent official ACL policy.</a:t>
            </a:r>
            <a:r>
              <a:rPr lang="en-US" sz="1600" dirty="0">
                <a:ea typeface="+mn-lt"/>
                <a:cs typeface="+mn-lt"/>
              </a:rPr>
              <a:t> </a:t>
            </a:r>
            <a:endParaRPr lang="en-US" sz="1600" dirty="0">
              <a:cs typeface="Arial"/>
            </a:endParaRPr>
          </a:p>
          <a:p>
            <a:endParaRPr lang="en-US" altLang="en-US" sz="1600" dirty="0">
              <a:ea typeface="Franklin Gothic Book" pitchFamily="34" charset="0"/>
            </a:endParaRPr>
          </a:p>
        </p:txBody>
      </p:sp>
      <p:sp>
        <p:nvSpPr>
          <p:cNvPr id="19" name="Text Placeholder 18">
            <a:extLst>
              <a:ext uri="{FF2B5EF4-FFF2-40B4-BE49-F238E27FC236}">
                <a16:creationId xmlns:a16="http://schemas.microsoft.com/office/drawing/2014/main" id="{FCCC6938-9BD0-F04D-A485-3188C4FE8563}"/>
              </a:ext>
            </a:extLst>
          </p:cNvPr>
          <p:cNvSpPr>
            <a:spLocks noGrp="1"/>
          </p:cNvSpPr>
          <p:nvPr>
            <p:ph type="body" sz="quarter" idx="16"/>
          </p:nvPr>
        </p:nvSpPr>
        <p:spPr>
          <a:xfrm>
            <a:off x="831850" y="681037"/>
            <a:ext cx="5491256" cy="1206500"/>
          </a:xfrm>
        </p:spPr>
        <p:txBody>
          <a:bodyPr/>
          <a:lstStyle/>
          <a:p>
            <a:r>
              <a:rPr lang="en-US" dirty="0"/>
              <a:t>Thank you!</a:t>
            </a:r>
          </a:p>
        </p:txBody>
      </p:sp>
    </p:spTree>
    <p:extLst>
      <p:ext uri="{BB962C8B-B14F-4D97-AF65-F5344CB8AC3E}">
        <p14:creationId xmlns:p14="http://schemas.microsoft.com/office/powerpoint/2010/main" val="345405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FA84C452-B9AA-66C5-067B-C05B5CEF93EB}"/>
              </a:ext>
            </a:extLst>
          </p:cNvPr>
          <p:cNvSpPr>
            <a:spLocks noGrp="1"/>
          </p:cNvSpPr>
          <p:nvPr>
            <p:ph type="body" sz="quarter" idx="10"/>
          </p:nvPr>
        </p:nvSpPr>
        <p:spPr>
          <a:xfrm>
            <a:off x="725213" y="681038"/>
            <a:ext cx="3751537" cy="2638426"/>
          </a:xfrm>
        </p:spPr>
        <p:txBody>
          <a:bodyPr/>
          <a:lstStyle/>
          <a:p>
            <a:r>
              <a:rPr lang="en-US" dirty="0"/>
              <a:t>Agenda</a:t>
            </a:r>
          </a:p>
        </p:txBody>
      </p:sp>
      <p:graphicFrame>
        <p:nvGraphicFramePr>
          <p:cNvPr id="7" name="Table">
            <a:extLst>
              <a:ext uri="{FF2B5EF4-FFF2-40B4-BE49-F238E27FC236}">
                <a16:creationId xmlns:a16="http://schemas.microsoft.com/office/drawing/2014/main" id="{4E90D726-67DA-E30C-DDA9-C1E7D1D2B17A}"/>
              </a:ext>
            </a:extLst>
          </p:cNvPr>
          <p:cNvGraphicFramePr>
            <a:graphicFrameLocks noGrp="1"/>
          </p:cNvGraphicFramePr>
          <p:nvPr>
            <p:extLst>
              <p:ext uri="{D42A27DB-BD31-4B8C-83A1-F6EECF244321}">
                <p14:modId xmlns:p14="http://schemas.microsoft.com/office/powerpoint/2010/main" val="1770473106"/>
              </p:ext>
            </p:extLst>
          </p:nvPr>
        </p:nvGraphicFramePr>
        <p:xfrm>
          <a:off x="5321300" y="681038"/>
          <a:ext cx="6335711" cy="5367424"/>
        </p:xfrm>
        <a:graphic>
          <a:graphicData uri="http://schemas.openxmlformats.org/drawingml/2006/table">
            <a:tbl>
              <a:tblPr>
                <a:effectLst/>
              </a:tblPr>
              <a:tblGrid>
                <a:gridCol w="6335711">
                  <a:extLst>
                    <a:ext uri="{9D8B030D-6E8A-4147-A177-3AD203B41FA5}">
                      <a16:colId xmlns:a16="http://schemas.microsoft.com/office/drawing/2014/main" val="1415697778"/>
                    </a:ext>
                  </a:extLst>
                </a:gridCol>
              </a:tblGrid>
              <a:tr h="1076387">
                <a:tc>
                  <a:txBody>
                    <a:bodyPr/>
                    <a:lstStyle/>
                    <a:p>
                      <a:pPr lvl="0" algn="l">
                        <a:lnSpc>
                          <a:spcPct val="110000"/>
                        </a:lnSpc>
                        <a:spcBef>
                          <a:spcPts val="4000"/>
                        </a:spcBef>
                        <a:buNone/>
                        <a:defRPr sz="4400" spc="-88">
                          <a:solidFill>
                            <a:srgbClr val="000000"/>
                          </a:solidFill>
                          <a:latin typeface="Arial"/>
                        </a:defRPr>
                      </a:pPr>
                      <a:r>
                        <a:rPr lang="en-US" sz="2400" b="0" i="0" spc="0" dirty="0">
                          <a:solidFill>
                            <a:srgbClr val="FAFAFA"/>
                          </a:solidFill>
                          <a:latin typeface="Arial" pitchFamily="34"/>
                          <a:cs typeface="Arial" pitchFamily="34"/>
                        </a:rPr>
                        <a:t>What are MSPs?</a:t>
                      </a:r>
                    </a:p>
                  </a:txBody>
                  <a:tcPr marL="0" marR="0" marT="0" marB="0" anchor="ctr">
                    <a:lnL w="12700" cmpd="sng">
                      <a:noFill/>
                      <a:prstDash val="solid"/>
                    </a:lnL>
                    <a:lnR w="12700" cmpd="sng">
                      <a:noFill/>
                      <a:prstDash val="soli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106383"/>
                  </a:ext>
                </a:extLst>
              </a:tr>
              <a:tr h="1061876">
                <a:tc>
                  <a:txBody>
                    <a:bodyPr/>
                    <a:lstStyle/>
                    <a:p>
                      <a:pPr lvl="0" algn="l">
                        <a:lnSpc>
                          <a:spcPct val="110000"/>
                        </a:lnSpc>
                        <a:spcBef>
                          <a:spcPts val="4000"/>
                        </a:spcBef>
                        <a:buNone/>
                        <a:defRPr sz="1800" spc="0">
                          <a:solidFill>
                            <a:srgbClr val="000000"/>
                          </a:solidFill>
                        </a:defRPr>
                      </a:pPr>
                      <a:r>
                        <a:rPr lang="en-US" sz="2400" b="0" i="0" spc="0" dirty="0">
                          <a:solidFill>
                            <a:srgbClr val="FAFAFA"/>
                          </a:solidFill>
                          <a:latin typeface="Arial" pitchFamily="34"/>
                          <a:ea typeface="Arimo Regular"/>
                          <a:cs typeface="Arial" pitchFamily="34"/>
                        </a:rPr>
                        <a:t>How MSPs Work</a:t>
                      </a: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668940"/>
                  </a:ext>
                </a:extLst>
              </a:tr>
              <a:tr h="1076387">
                <a:tc>
                  <a:txBody>
                    <a:bodyPr/>
                    <a:lstStyle/>
                    <a:p>
                      <a:pPr lvl="0" algn="l">
                        <a:lnSpc>
                          <a:spcPct val="110000"/>
                        </a:lnSpc>
                        <a:spcBef>
                          <a:spcPts val="4000"/>
                        </a:spcBef>
                        <a:buNone/>
                        <a:defRPr sz="4400" spc="-88">
                          <a:solidFill>
                            <a:srgbClr val="000000"/>
                          </a:solidFill>
                          <a:latin typeface="Arial"/>
                        </a:defRPr>
                      </a:pPr>
                      <a:r>
                        <a:rPr lang="en-US" sz="2400" b="0" i="0" spc="0" dirty="0">
                          <a:solidFill>
                            <a:srgbClr val="FAFAFA"/>
                          </a:solidFill>
                          <a:latin typeface="Arial" pitchFamily="34"/>
                          <a:cs typeface="Arial" pitchFamily="34"/>
                        </a:rPr>
                        <a:t>Relationship to Other Benefits</a:t>
                      </a:r>
                      <a:endParaRPr lang="en-US" sz="2400" b="0" i="0" spc="0" dirty="0">
                        <a:solidFill>
                          <a:srgbClr val="FAFAFA"/>
                        </a:solidFill>
                        <a:latin typeface="Arial" pitchFamily="34"/>
                        <a:ea typeface="Arimo Regular"/>
                        <a:cs typeface="Arial" pitchFamily="34"/>
                      </a:endParaRP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483036"/>
                  </a:ext>
                </a:extLst>
              </a:tr>
              <a:tr h="1076387">
                <a:tc>
                  <a:txBody>
                    <a:bodyPr/>
                    <a:lstStyle/>
                    <a:p>
                      <a:pPr lvl="0" algn="l">
                        <a:lnSpc>
                          <a:spcPct val="110000"/>
                        </a:lnSpc>
                        <a:spcBef>
                          <a:spcPts val="4000"/>
                        </a:spcBef>
                        <a:buNone/>
                        <a:defRPr sz="1800" spc="0">
                          <a:solidFill>
                            <a:srgbClr val="000000"/>
                          </a:solidFill>
                        </a:defRPr>
                      </a:pPr>
                      <a:r>
                        <a:rPr lang="en-US" sz="2400" b="0" i="0" spc="0" dirty="0">
                          <a:solidFill>
                            <a:srgbClr val="FAFAFA"/>
                          </a:solidFill>
                          <a:latin typeface="Arial" pitchFamily="34"/>
                          <a:ea typeface="Arimo Regular"/>
                          <a:cs typeface="Arial" pitchFamily="34"/>
                        </a:rPr>
                        <a:t>How to Help Your Clients</a:t>
                      </a: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5179216"/>
                  </a:ext>
                </a:extLst>
              </a:tr>
              <a:tr h="1076387">
                <a:tc>
                  <a:txBody>
                    <a:bodyPr/>
                    <a:lstStyle/>
                    <a:p>
                      <a:pPr lvl="0" algn="l">
                        <a:lnSpc>
                          <a:spcPct val="110000"/>
                        </a:lnSpc>
                        <a:spcBef>
                          <a:spcPts val="4000"/>
                        </a:spcBef>
                        <a:buNone/>
                        <a:defRPr sz="1800" spc="0">
                          <a:solidFill>
                            <a:srgbClr val="000000"/>
                          </a:solidFill>
                        </a:defRPr>
                      </a:pPr>
                      <a:r>
                        <a:rPr lang="en-US" sz="2400" b="0" i="0" spc="0" dirty="0">
                          <a:solidFill>
                            <a:srgbClr val="FAFAFA"/>
                          </a:solidFill>
                          <a:latin typeface="Arial" pitchFamily="34"/>
                          <a:ea typeface="Arimo Regular"/>
                          <a:cs typeface="Arial" pitchFamily="34"/>
                        </a:rPr>
                        <a:t>Additional Resources</a:t>
                      </a: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1"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874861"/>
                  </a:ext>
                </a:extLst>
              </a:tr>
            </a:tbl>
          </a:graphicData>
        </a:graphic>
      </p:graphicFrame>
    </p:spTree>
    <p:extLst>
      <p:ext uri="{BB962C8B-B14F-4D97-AF65-F5344CB8AC3E}">
        <p14:creationId xmlns:p14="http://schemas.microsoft.com/office/powerpoint/2010/main" val="1925886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83921" y="1828798"/>
            <a:ext cx="10408832" cy="4398683"/>
          </a:xfrm>
          <a:prstGeom prst="rect">
            <a:avLst/>
          </a:prstGeom>
        </p:spPr>
        <p:txBody>
          <a:bodyPr/>
          <a:lstStyle/>
          <a:p>
            <a:r>
              <a:rPr lang="en-US" altLang="en-US" dirty="0"/>
              <a:t>MSPs are Medicaid-administered programs ​</a:t>
            </a:r>
          </a:p>
          <a:p>
            <a:r>
              <a:rPr lang="en-US" altLang="en-US" dirty="0"/>
              <a:t>MSPs help cover Medicare premiums and cost-sharing for those with Medicare who have limited incomes and resources and don’t qualify for full Medicaid​</a:t>
            </a:r>
          </a:p>
          <a:p>
            <a:r>
              <a:rPr lang="en-US" altLang="en-US" dirty="0"/>
              <a:t>MSPs are known by different names in some states ​</a:t>
            </a:r>
          </a:p>
          <a:p>
            <a:pPr lvl="1">
              <a:buFont typeface="Courier New" panose="02070309020205020404" pitchFamily="49" charset="0"/>
              <a:buChar char="o"/>
            </a:pPr>
            <a:r>
              <a:rPr lang="en-US" altLang="en-US" dirty="0"/>
              <a:t>In your state, the MSPs may be called Medicare Buy-In Programs, Medicaid Buy-In Programs, and Medicare Assistance Programs, or may just go by their acronyms​</a:t>
            </a:r>
          </a:p>
          <a:p>
            <a:r>
              <a:rPr lang="en-US" altLang="en-US" dirty="0"/>
              <a:t>MSPs “buy” those who are eligible into Medicare​</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What are Medicare Savings Programs (MSPs)?</a:t>
            </a:r>
            <a:endParaRPr lang="en-US" dirty="0"/>
          </a:p>
        </p:txBody>
      </p:sp>
    </p:spTree>
    <p:extLst>
      <p:ext uri="{BB962C8B-B14F-4D97-AF65-F5344CB8AC3E}">
        <p14:creationId xmlns:p14="http://schemas.microsoft.com/office/powerpoint/2010/main" val="340962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944968" y="1643527"/>
            <a:ext cx="10408832" cy="4398683"/>
          </a:xfrm>
          <a:prstGeom prst="rect">
            <a:avLst/>
          </a:prstGeom>
        </p:spPr>
        <p:txBody>
          <a:bodyPr/>
          <a:lstStyle/>
          <a:p>
            <a:r>
              <a:rPr lang="en-US" altLang="en-US" dirty="0"/>
              <a:t>Medicare is the primary health insurance for seniors age 65+ and many younger adults receiving Social Security Disability Insurance (SSDI) benefits ​</a:t>
            </a:r>
          </a:p>
          <a:p>
            <a:r>
              <a:rPr lang="en-US" altLang="en-US" dirty="0"/>
              <a:t>But Medicare isn’t free – and out-of-pocket costs add up, including:​</a:t>
            </a:r>
          </a:p>
          <a:p>
            <a:pPr lvl="1">
              <a:buFont typeface="Courier New" panose="02070309020205020404" pitchFamily="49" charset="0"/>
              <a:buChar char="o"/>
            </a:pPr>
            <a:r>
              <a:rPr lang="en-US" altLang="en-US" dirty="0"/>
              <a:t>Premiums, deductibles, and copayments/coinsurance​</a:t>
            </a:r>
          </a:p>
          <a:p>
            <a:pPr lvl="1">
              <a:buFont typeface="Courier New" panose="02070309020205020404" pitchFamily="49" charset="0"/>
              <a:buChar char="o"/>
            </a:pPr>
            <a:r>
              <a:rPr lang="en-US" altLang="en-US" dirty="0"/>
              <a:t>Some people can’t afford Medicare ​</a:t>
            </a:r>
          </a:p>
          <a:p>
            <a:pPr lvl="1">
              <a:buFont typeface="Courier New" panose="02070309020205020404" pitchFamily="49" charset="0"/>
              <a:buChar char="o"/>
            </a:pPr>
            <a:r>
              <a:rPr lang="en-US" altLang="en-US" dirty="0"/>
              <a:t>Half of people with Medicare had incomes below $</a:t>
            </a:r>
            <a:r>
              <a:rPr lang="en-US" b="0" i="0" u="none" strike="noStrike" dirty="0">
                <a:solidFill>
                  <a:srgbClr val="2B2B2B"/>
                </a:solidFill>
                <a:effectLst/>
                <a:latin typeface="Arial" panose="020B0604020202020204" pitchFamily="34" charset="0"/>
              </a:rPr>
              <a:t>29,650 in 2019 (Kaiser Family Foundation)</a:t>
            </a:r>
            <a:r>
              <a:rPr lang="en-US" altLang="en-US" dirty="0"/>
              <a:t> ​</a:t>
            </a:r>
          </a:p>
          <a:p>
            <a:r>
              <a:rPr lang="en-US" altLang="en-US" dirty="0"/>
              <a:t>MSPs help make Medicare affordable for those who qualify​</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Why are MSPs</a:t>
            </a:r>
            <a:r>
              <a:rPr lang="en-US" dirty="0"/>
              <a:t> Important</a:t>
            </a:r>
            <a:r>
              <a:rPr lang="en-US" sz="4000" dirty="0"/>
              <a:t>?</a:t>
            </a:r>
            <a:endParaRPr lang="en-US" dirty="0"/>
          </a:p>
        </p:txBody>
      </p:sp>
    </p:spTree>
    <p:extLst>
      <p:ext uri="{BB962C8B-B14F-4D97-AF65-F5344CB8AC3E}">
        <p14:creationId xmlns:p14="http://schemas.microsoft.com/office/powerpoint/2010/main" val="532983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84411" y="1398492"/>
            <a:ext cx="10737538" cy="5121837"/>
          </a:xfrm>
          <a:prstGeom prst="rect">
            <a:avLst/>
          </a:prstGeom>
        </p:spPr>
        <p:txBody>
          <a:bodyPr/>
          <a:lstStyle/>
          <a:p>
            <a:pPr>
              <a:lnSpc>
                <a:spcPct val="114000"/>
              </a:lnSpc>
              <a:spcBef>
                <a:spcPts val="0"/>
              </a:spcBef>
            </a:pPr>
            <a:r>
              <a:rPr lang="en-US" altLang="en-US" dirty="0"/>
              <a:t>Qualified Medicare Beneficiary (QMB)​</a:t>
            </a:r>
          </a:p>
          <a:p>
            <a:pPr lvl="1">
              <a:lnSpc>
                <a:spcPct val="114000"/>
              </a:lnSpc>
              <a:spcBef>
                <a:spcPts val="0"/>
              </a:spcBef>
              <a:buFont typeface="Courier New" panose="02070309020205020404" pitchFamily="49" charset="0"/>
              <a:buChar char="o"/>
            </a:pPr>
            <a:r>
              <a:rPr lang="en-US" altLang="en-US" dirty="0"/>
              <a:t>Pays Part A premium (if applicable) and Part B premium; also pays Part A &amp; B deductibles, copayments and/or coinsurance​</a:t>
            </a:r>
          </a:p>
          <a:p>
            <a:pPr>
              <a:lnSpc>
                <a:spcPct val="114000"/>
              </a:lnSpc>
              <a:spcBef>
                <a:spcPts val="0"/>
              </a:spcBef>
            </a:pPr>
            <a:r>
              <a:rPr lang="en-US" altLang="en-US" dirty="0"/>
              <a:t>Specified Low-Income Beneficiary (SLMB)​</a:t>
            </a:r>
          </a:p>
          <a:p>
            <a:pPr lvl="1">
              <a:lnSpc>
                <a:spcPct val="114000"/>
              </a:lnSpc>
              <a:spcBef>
                <a:spcPts val="0"/>
              </a:spcBef>
              <a:buFont typeface="Courier New" panose="02070309020205020404" pitchFamily="49" charset="0"/>
              <a:buChar char="o"/>
            </a:pPr>
            <a:r>
              <a:rPr lang="en-US" altLang="en-US" dirty="0"/>
              <a:t>Pays only the Part B premium​</a:t>
            </a:r>
          </a:p>
          <a:p>
            <a:pPr>
              <a:lnSpc>
                <a:spcPct val="114000"/>
              </a:lnSpc>
              <a:spcBef>
                <a:spcPts val="0"/>
              </a:spcBef>
            </a:pPr>
            <a:r>
              <a:rPr lang="en-US" altLang="en-US" dirty="0"/>
              <a:t>Qualified Individual (QI)​</a:t>
            </a:r>
          </a:p>
          <a:p>
            <a:pPr lvl="1">
              <a:lnSpc>
                <a:spcPct val="114000"/>
              </a:lnSpc>
              <a:spcBef>
                <a:spcPts val="0"/>
              </a:spcBef>
              <a:buFont typeface="Courier New" panose="02070309020205020404" pitchFamily="49" charset="0"/>
              <a:buChar char="o"/>
            </a:pPr>
            <a:r>
              <a:rPr lang="en-US" altLang="en-US" dirty="0"/>
              <a:t>Pays only the Part B Premium ​</a:t>
            </a:r>
          </a:p>
          <a:p>
            <a:pPr lvl="1">
              <a:lnSpc>
                <a:spcPct val="114000"/>
              </a:lnSpc>
              <a:spcBef>
                <a:spcPts val="0"/>
              </a:spcBef>
              <a:buFont typeface="Courier New" panose="02070309020205020404" pitchFamily="49" charset="0"/>
              <a:buChar char="o"/>
            </a:pPr>
            <a:r>
              <a:rPr lang="en-US" altLang="en-US" dirty="0"/>
              <a:t>A block grant, meaning if states exceed their allotment no more people can get QI​</a:t>
            </a:r>
          </a:p>
          <a:p>
            <a:pPr lvl="1">
              <a:lnSpc>
                <a:spcPct val="114000"/>
              </a:lnSpc>
              <a:spcBef>
                <a:spcPts val="0"/>
              </a:spcBef>
              <a:buFont typeface="Courier New" panose="02070309020205020404" pitchFamily="49" charset="0"/>
              <a:buChar char="o"/>
            </a:pPr>
            <a:r>
              <a:rPr lang="en-US" altLang="en-US" dirty="0"/>
              <a:t>This program was made a permanent part of Medicaid under the </a:t>
            </a:r>
            <a:r>
              <a:rPr lang="en-US" altLang="en-US" i="1" dirty="0"/>
              <a:t>Medicare Access and CHIP Reauthorization Act </a:t>
            </a:r>
            <a:r>
              <a:rPr lang="en-US" altLang="en-US" dirty="0"/>
              <a:t>of 2015​</a:t>
            </a:r>
            <a:endParaRPr lang="en-US" altLang="en-US" sz="18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Different Types of MSPs</a:t>
            </a:r>
            <a:endParaRPr lang="en-US" dirty="0"/>
          </a:p>
        </p:txBody>
      </p:sp>
    </p:spTree>
    <p:extLst>
      <p:ext uri="{BB962C8B-B14F-4D97-AF65-F5344CB8AC3E}">
        <p14:creationId xmlns:p14="http://schemas.microsoft.com/office/powerpoint/2010/main" val="2109469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616263" y="1618137"/>
            <a:ext cx="10737538" cy="4960633"/>
          </a:xfrm>
          <a:prstGeom prst="rect">
            <a:avLst/>
          </a:prstGeom>
        </p:spPr>
        <p:txBody>
          <a:bodyPr/>
          <a:lstStyle/>
          <a:p>
            <a:pPr>
              <a:lnSpc>
                <a:spcPct val="114000"/>
              </a:lnSpc>
              <a:spcBef>
                <a:spcPts val="0"/>
              </a:spcBef>
            </a:pPr>
            <a:r>
              <a:rPr lang="en-US" altLang="en-US" dirty="0"/>
              <a:t>QDWI is for people under age 65 who lost premium-free Part A because they’ve gone back to work after getting SSDI long enough to have received Medicare​</a:t>
            </a:r>
          </a:p>
          <a:p>
            <a:pPr>
              <a:lnSpc>
                <a:spcPct val="114000"/>
              </a:lnSpc>
              <a:spcBef>
                <a:spcPts val="0"/>
              </a:spcBef>
            </a:pPr>
            <a:r>
              <a:rPr lang="en-US" altLang="en-US" dirty="0"/>
              <a:t>QDWI pays Part A premiums for those who qualify (in 2023): ​</a:t>
            </a:r>
          </a:p>
          <a:p>
            <a:pPr>
              <a:lnSpc>
                <a:spcPct val="114000"/>
              </a:lnSpc>
              <a:spcBef>
                <a:spcPts val="0"/>
              </a:spcBef>
            </a:pPr>
            <a:r>
              <a:rPr lang="en-US" altLang="en-US" dirty="0"/>
              <a:t>Eligibility guidelines:</a:t>
            </a:r>
          </a:p>
          <a:p>
            <a:pPr lvl="1">
              <a:lnSpc>
                <a:spcPct val="114000"/>
              </a:lnSpc>
              <a:spcBef>
                <a:spcPts val="0"/>
              </a:spcBef>
              <a:buFont typeface="Courier New" panose="02070309020205020404" pitchFamily="49" charset="0"/>
              <a:buChar char="o"/>
            </a:pPr>
            <a:r>
              <a:rPr lang="en-US" altLang="en-US" dirty="0"/>
              <a:t>Income up to $4,945/month* if single, $6,659/month* if married​</a:t>
            </a:r>
          </a:p>
          <a:p>
            <a:pPr lvl="1">
              <a:lnSpc>
                <a:spcPct val="114000"/>
              </a:lnSpc>
              <a:spcBef>
                <a:spcPts val="0"/>
              </a:spcBef>
              <a:buFont typeface="Courier New" panose="02070309020205020404" pitchFamily="49" charset="0"/>
              <a:buChar char="o"/>
            </a:pPr>
            <a:r>
              <a:rPr lang="en-US" altLang="en-US" dirty="0"/>
              <a:t>Assets up to $4,000 if single, or $6,000 if married​</a:t>
            </a:r>
          </a:p>
          <a:p>
            <a:pPr marL="0" indent="0">
              <a:lnSpc>
                <a:spcPct val="114000"/>
              </a:lnSpc>
              <a:spcBef>
                <a:spcPts val="0"/>
              </a:spcBef>
              <a:buNone/>
            </a:pPr>
            <a:endParaRPr lang="en-US" altLang="en-US" dirty="0"/>
          </a:p>
          <a:p>
            <a:pPr marL="0" indent="0">
              <a:lnSpc>
                <a:spcPct val="114000"/>
              </a:lnSpc>
              <a:spcBef>
                <a:spcPts val="0"/>
              </a:spcBef>
              <a:buNone/>
            </a:pPr>
            <a:r>
              <a:rPr lang="en-US" altLang="en-US" sz="1800" dirty="0"/>
              <a:t>*Income limits include $20 standard disregard. While QDWI technically sets income threshold at 200% poverty, additional earned income exclusions bring this total to 400%; see Medicaid.gov for more info</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199" y="0"/>
            <a:ext cx="10103915" cy="1828799"/>
          </a:xfrm>
        </p:spPr>
        <p:txBody>
          <a:bodyPr/>
          <a:lstStyle/>
          <a:p>
            <a:r>
              <a:rPr lang="en-US" sz="4000" dirty="0"/>
              <a:t>Qualified Disabled Working Individual </a:t>
            </a:r>
            <a:endParaRPr lang="en-US" dirty="0"/>
          </a:p>
        </p:txBody>
      </p:sp>
    </p:spTree>
    <p:extLst>
      <p:ext uri="{BB962C8B-B14F-4D97-AF65-F5344CB8AC3E}">
        <p14:creationId xmlns:p14="http://schemas.microsoft.com/office/powerpoint/2010/main" val="383526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69066" y="1518021"/>
            <a:ext cx="10737538" cy="5121837"/>
          </a:xfrm>
          <a:prstGeom prst="rect">
            <a:avLst/>
          </a:prstGeom>
        </p:spPr>
        <p:txBody>
          <a:bodyPr/>
          <a:lstStyle/>
          <a:p>
            <a:pPr>
              <a:lnSpc>
                <a:spcPct val="114000"/>
              </a:lnSpc>
              <a:spcBef>
                <a:spcPts val="0"/>
              </a:spcBef>
            </a:pPr>
            <a:r>
              <a:rPr lang="en-US" altLang="en-US" dirty="0"/>
              <a:t>Any Part B penalty premium is waived for people who qualify for QMB, SLMB, and QI​</a:t>
            </a:r>
          </a:p>
          <a:p>
            <a:pPr>
              <a:lnSpc>
                <a:spcPct val="114000"/>
              </a:lnSpc>
              <a:spcBef>
                <a:spcPts val="0"/>
              </a:spcBef>
            </a:pPr>
            <a:r>
              <a:rPr lang="en-US" altLang="en-US" dirty="0"/>
              <a:t>No estate recovery​</a:t>
            </a:r>
          </a:p>
          <a:p>
            <a:pPr lvl="1">
              <a:lnSpc>
                <a:spcPct val="114000"/>
              </a:lnSpc>
              <a:spcBef>
                <a:spcPts val="0"/>
              </a:spcBef>
              <a:buFont typeface="Courier New" panose="02070309020205020404" pitchFamily="49" charset="0"/>
              <a:buChar char="o"/>
            </a:pPr>
            <a:r>
              <a:rPr lang="en-US" altLang="en-US" dirty="0"/>
              <a:t>States are not allowed to ask for repayment of the costs they covered under the MSP from the estates of deceased MSP recipients ​</a:t>
            </a:r>
          </a:p>
          <a:p>
            <a:pPr>
              <a:lnSpc>
                <a:spcPct val="114000"/>
              </a:lnSpc>
              <a:spcBef>
                <a:spcPts val="0"/>
              </a:spcBef>
            </a:pPr>
            <a:r>
              <a:rPr lang="en-US" altLang="en-US" dirty="0"/>
              <a:t>Those eligible for MSPs automatically get the Part D Low Income Subsidy/Extra Help​</a:t>
            </a:r>
          </a:p>
          <a:p>
            <a:pPr lvl="1">
              <a:lnSpc>
                <a:spcPct val="114000"/>
              </a:lnSpc>
              <a:spcBef>
                <a:spcPts val="0"/>
              </a:spcBef>
              <a:buFont typeface="Courier New" panose="02070309020205020404" pitchFamily="49" charset="0"/>
              <a:buChar char="o"/>
            </a:pPr>
            <a:r>
              <a:rPr lang="en-US" altLang="en-US" dirty="0"/>
              <a:t>They are “deemed eligible” -- meaning they automatically get Extra Help with their prescription costs​</a:t>
            </a:r>
            <a:endParaRPr lang="en-US" altLang="en-US" sz="14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Benefits of MSPs</a:t>
            </a:r>
            <a:endParaRPr lang="en-US" dirty="0"/>
          </a:p>
        </p:txBody>
      </p:sp>
    </p:spTree>
    <p:extLst>
      <p:ext uri="{BB962C8B-B14F-4D97-AF65-F5344CB8AC3E}">
        <p14:creationId xmlns:p14="http://schemas.microsoft.com/office/powerpoint/2010/main" val="90839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838200" y="1446304"/>
            <a:ext cx="10737538" cy="4936567"/>
          </a:xfrm>
          <a:prstGeom prst="rect">
            <a:avLst/>
          </a:prstGeom>
        </p:spPr>
        <p:txBody>
          <a:bodyPr/>
          <a:lstStyle/>
          <a:p>
            <a:pPr>
              <a:lnSpc>
                <a:spcPct val="114000"/>
              </a:lnSpc>
              <a:spcBef>
                <a:spcPts val="0"/>
              </a:spcBef>
            </a:pPr>
            <a:r>
              <a:rPr lang="en-US" altLang="en-US" sz="2400" dirty="0"/>
              <a:t>CMS &amp; States: Centers for Medicare &amp; Medicaid Services (CMS) and state Medicaid agencies work together to provide this help​</a:t>
            </a:r>
          </a:p>
          <a:p>
            <a:pPr>
              <a:lnSpc>
                <a:spcPct val="114000"/>
              </a:lnSpc>
              <a:spcBef>
                <a:spcPts val="0"/>
              </a:spcBef>
            </a:pPr>
            <a:r>
              <a:rPr lang="en-US" altLang="en-US" sz="2400" dirty="0"/>
              <a:t>CMS (federal government) oversees the program​</a:t>
            </a:r>
          </a:p>
          <a:p>
            <a:pPr lvl="1">
              <a:lnSpc>
                <a:spcPct val="114000"/>
              </a:lnSpc>
              <a:spcBef>
                <a:spcPts val="0"/>
              </a:spcBef>
              <a:buFont typeface="Courier New" panose="02070309020205020404" pitchFamily="49" charset="0"/>
              <a:buChar char="o"/>
            </a:pPr>
            <a:r>
              <a:rPr lang="en-US" altLang="en-US" sz="2000" dirty="0"/>
              <a:t>Provides matching funds for QMB and SLMB​</a:t>
            </a:r>
          </a:p>
          <a:p>
            <a:pPr lvl="1">
              <a:lnSpc>
                <a:spcPct val="114000"/>
              </a:lnSpc>
              <a:spcBef>
                <a:spcPts val="0"/>
              </a:spcBef>
              <a:buFont typeface="Courier New" panose="02070309020205020404" pitchFamily="49" charset="0"/>
              <a:buChar char="o"/>
            </a:pPr>
            <a:r>
              <a:rPr lang="en-US" altLang="en-US" sz="2000" dirty="0"/>
              <a:t>Provides 100% of costs for QI (block grant)​</a:t>
            </a:r>
          </a:p>
          <a:p>
            <a:pPr>
              <a:lnSpc>
                <a:spcPct val="114000"/>
              </a:lnSpc>
              <a:spcBef>
                <a:spcPts val="0"/>
              </a:spcBef>
            </a:pPr>
            <a:r>
              <a:rPr lang="en-US" altLang="en-US" sz="2400" dirty="0"/>
              <a:t>State Medicaid agencies administer the MSPs​</a:t>
            </a:r>
          </a:p>
          <a:p>
            <a:pPr lvl="1">
              <a:lnSpc>
                <a:spcPct val="114000"/>
              </a:lnSpc>
              <a:spcBef>
                <a:spcPts val="0"/>
              </a:spcBef>
              <a:buFont typeface="Courier New" panose="02070309020205020404" pitchFamily="49" charset="0"/>
              <a:buChar char="o"/>
            </a:pPr>
            <a:r>
              <a:rPr lang="en-US" altLang="en-US" sz="2000" dirty="0"/>
              <a:t>Determine eligibility​</a:t>
            </a:r>
          </a:p>
          <a:p>
            <a:pPr lvl="1">
              <a:lnSpc>
                <a:spcPct val="114000"/>
              </a:lnSpc>
              <a:spcBef>
                <a:spcPts val="0"/>
              </a:spcBef>
              <a:buFont typeface="Courier New" panose="02070309020205020404" pitchFamily="49" charset="0"/>
              <a:buChar char="o"/>
            </a:pPr>
            <a:r>
              <a:rPr lang="en-US" altLang="en-US" sz="2000" dirty="0"/>
              <a:t>Pay Medicare Part B premium (on behalf of QMBs, SLMBs and QIs)​</a:t>
            </a:r>
          </a:p>
          <a:p>
            <a:pPr lvl="1">
              <a:lnSpc>
                <a:spcPct val="114000"/>
              </a:lnSpc>
              <a:spcBef>
                <a:spcPts val="0"/>
              </a:spcBef>
              <a:buFont typeface="Courier New" panose="02070309020205020404" pitchFamily="49" charset="0"/>
              <a:buChar char="o"/>
            </a:pPr>
            <a:r>
              <a:rPr lang="en-US" altLang="en-US" sz="2000" dirty="0"/>
              <a:t>Pay Medicare copayments, coinsurance, and deductibles to health care providers (on behalf of QMBs)​</a:t>
            </a:r>
          </a:p>
          <a:p>
            <a:pPr lvl="1">
              <a:lnSpc>
                <a:spcPct val="114000"/>
              </a:lnSpc>
              <a:spcBef>
                <a:spcPts val="0"/>
              </a:spcBef>
              <a:buFont typeface="Courier New" panose="02070309020205020404" pitchFamily="49" charset="0"/>
              <a:buChar char="o"/>
            </a:pPr>
            <a:r>
              <a:rPr lang="en-US" altLang="en-US" sz="2000" dirty="0"/>
              <a:t>Pay Part A premium for those who owe it (on behalf of QMBs and QDWIs)​</a:t>
            </a:r>
            <a:endParaRPr lang="en-US" altLang="en-US" sz="9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How MSPs Work: Behind the Scenes</a:t>
            </a:r>
            <a:endParaRPr lang="en-US" dirty="0"/>
          </a:p>
        </p:txBody>
      </p:sp>
    </p:spTree>
    <p:extLst>
      <p:ext uri="{BB962C8B-B14F-4D97-AF65-F5344CB8AC3E}">
        <p14:creationId xmlns:p14="http://schemas.microsoft.com/office/powerpoint/2010/main" val="3035009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838200" y="1446304"/>
            <a:ext cx="8060765" cy="4936567"/>
          </a:xfrm>
          <a:prstGeom prst="rect">
            <a:avLst/>
          </a:prstGeom>
        </p:spPr>
        <p:txBody>
          <a:bodyPr/>
          <a:lstStyle/>
          <a:p>
            <a:pPr>
              <a:lnSpc>
                <a:spcPct val="114000"/>
              </a:lnSpc>
              <a:spcBef>
                <a:spcPts val="0"/>
              </a:spcBef>
            </a:pPr>
            <a:r>
              <a:rPr lang="en-US" altLang="en-US" sz="2400" dirty="0"/>
              <a:t>Must have Medicare Part A ​</a:t>
            </a:r>
          </a:p>
          <a:p>
            <a:pPr>
              <a:lnSpc>
                <a:spcPct val="114000"/>
              </a:lnSpc>
              <a:spcBef>
                <a:spcPts val="0"/>
              </a:spcBef>
            </a:pPr>
            <a:r>
              <a:rPr lang="en-US" altLang="en-US" sz="2400" dirty="0"/>
              <a:t>Must meet income/resource eligibility tests​</a:t>
            </a:r>
          </a:p>
          <a:p>
            <a:pPr>
              <a:lnSpc>
                <a:spcPct val="114000"/>
              </a:lnSpc>
              <a:spcBef>
                <a:spcPts val="0"/>
              </a:spcBef>
            </a:pPr>
            <a:r>
              <a:rPr lang="en-US" altLang="en-US" sz="2400" dirty="0"/>
              <a:t>Financial eligibility guidelines set by law, but </a:t>
            </a:r>
            <a:br>
              <a:rPr lang="en-US" altLang="en-US" sz="2400" dirty="0"/>
            </a:br>
            <a:r>
              <a:rPr lang="en-US" altLang="en-US" sz="2400" dirty="0"/>
              <a:t>states can raise or eliminate these tests ​</a:t>
            </a:r>
          </a:p>
          <a:p>
            <a:pPr lvl="1">
              <a:lnSpc>
                <a:spcPct val="114000"/>
              </a:lnSpc>
              <a:spcBef>
                <a:spcPts val="0"/>
              </a:spcBef>
            </a:pPr>
            <a:r>
              <a:rPr lang="en-US" altLang="en-US" sz="2000" dirty="0"/>
              <a:t>For example, 11 states (AL, AZ, CT, DE, LA, MS, NM, NY, OR, VT, and WA) and DC have eliminated the resource test for all of the MSPs ​(CA phasing out in 2024)</a:t>
            </a:r>
          </a:p>
          <a:p>
            <a:pPr>
              <a:lnSpc>
                <a:spcPct val="114000"/>
              </a:lnSpc>
              <a:spcBef>
                <a:spcPts val="0"/>
              </a:spcBef>
            </a:pPr>
            <a:r>
              <a:rPr lang="en-US" altLang="en-US" sz="2400" dirty="0"/>
              <a:t>Generally applications submitted through local Medicaid agency​</a:t>
            </a:r>
          </a:p>
          <a:p>
            <a:pPr lvl="1">
              <a:lnSpc>
                <a:spcPct val="114000"/>
              </a:lnSpc>
              <a:spcBef>
                <a:spcPts val="0"/>
              </a:spcBef>
            </a:pPr>
            <a:r>
              <a:rPr lang="en-US" altLang="en-US" sz="2000" dirty="0"/>
              <a:t>Can also start application process for MSP by completing LIS application – more on this later​</a:t>
            </a:r>
            <a:endParaRPr lang="en-US" altLang="en-US" sz="2400" dirty="0"/>
          </a:p>
          <a:p>
            <a:pPr>
              <a:lnSpc>
                <a:spcPct val="114000"/>
              </a:lnSpc>
              <a:spcBef>
                <a:spcPts val="0"/>
              </a:spcBef>
            </a:pPr>
            <a:r>
              <a:rPr lang="en-US" altLang="en-US" sz="2400" dirty="0"/>
              <a:t>Eligibility is generally re-determined each year ​</a:t>
            </a:r>
            <a:endParaRPr lang="en-US" altLang="en-US" sz="9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Who is Eligible?</a:t>
            </a:r>
            <a:endParaRPr lang="en-US" dirty="0"/>
          </a:p>
        </p:txBody>
      </p:sp>
      <p:pic>
        <p:nvPicPr>
          <p:cNvPr id="5" name="Picture 4" descr="Older African-American man sitting on couch">
            <a:extLst>
              <a:ext uri="{FF2B5EF4-FFF2-40B4-BE49-F238E27FC236}">
                <a16:creationId xmlns:a16="http://schemas.microsoft.com/office/drawing/2014/main" id="{FD99F849-DE8B-41E3-867B-2A9EE92D8BF6}"/>
              </a:ext>
            </a:extLst>
          </p:cNvPr>
          <p:cNvPicPr>
            <a:picLocks noChangeAspect="1"/>
          </p:cNvPicPr>
          <p:nvPr/>
        </p:nvPicPr>
        <p:blipFill>
          <a:blip r:embed="rId3"/>
          <a:stretch>
            <a:fillRect/>
          </a:stretch>
        </p:blipFill>
        <p:spPr>
          <a:xfrm>
            <a:off x="7680050" y="1034603"/>
            <a:ext cx="3975650" cy="1828799"/>
          </a:xfrm>
          <a:prstGeom prst="rect">
            <a:avLst/>
          </a:prstGeom>
        </p:spPr>
      </p:pic>
    </p:spTree>
    <p:extLst>
      <p:ext uri="{BB962C8B-B14F-4D97-AF65-F5344CB8AC3E}">
        <p14:creationId xmlns:p14="http://schemas.microsoft.com/office/powerpoint/2010/main" val="4124955874"/>
      </p:ext>
    </p:extLst>
  </p:cSld>
  <p:clrMapOvr>
    <a:masterClrMapping/>
  </p:clrMapOvr>
</p:sld>
</file>

<file path=ppt/theme/theme1.xml><?xml version="1.0" encoding="utf-8"?>
<a:theme xmlns:a="http://schemas.openxmlformats.org/drawingml/2006/main" name="Office Theme">
  <a:themeElements>
    <a:clrScheme name="AWA brand colors 1">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E1E1DE"/>
      </a:hlink>
      <a:folHlink>
        <a:srgbClr val="3C8A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COA hyperlink colors">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C8A8F"/>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62A72DC07244895EC0B7D17B90CE3" ma:contentTypeVersion="18" ma:contentTypeDescription="Create a new document." ma:contentTypeScope="" ma:versionID="bf9e6508b059ee856240a67d14f3fac6">
  <xsd:schema xmlns:xsd="http://www.w3.org/2001/XMLSchema" xmlns:xs="http://www.w3.org/2001/XMLSchema" xmlns:p="http://schemas.microsoft.com/office/2006/metadata/properties" xmlns:ns1="http://schemas.microsoft.com/sharepoint/v3" xmlns:ns2="811bab14-ea5e-417b-89c2-4fa844418fba" xmlns:ns3="b0903a53-48b3-4800-924a-ec55aad18c4d" targetNamespace="http://schemas.microsoft.com/office/2006/metadata/properties" ma:root="true" ma:fieldsID="98e073a8108dd8b48af1bb32528932ce" ns1:_="" ns2:_="" ns3:_="">
    <xsd:import namespace="http://schemas.microsoft.com/sharepoint/v3"/>
    <xsd:import namespace="811bab14-ea5e-417b-89c2-4fa844418fba"/>
    <xsd:import namespace="b0903a53-48b3-4800-924a-ec55aad18c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1bab14-ea5e-417b-89c2-4fa844418f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2d6f55-07f9-4665-ad25-941cd020e4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0903a53-48b3-4800-924a-ec55aad18c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00a595-802a-4c1f-be02-a0d498a5dfe6}" ma:internalName="TaxCatchAll" ma:showField="CatchAllData" ma:web="b0903a53-48b3-4800-924a-ec55aad18c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0903a53-48b3-4800-924a-ec55aad18c4d">
      <UserInfo>
        <DisplayName>Brandy Bauer</DisplayName>
        <AccountId>35</AccountId>
        <AccountType/>
      </UserInfo>
    </SharedWithUsers>
    <_ip_UnifiedCompliancePolicyUIAction xmlns="http://schemas.microsoft.com/sharepoint/v3" xsi:nil="true"/>
    <lcf76f155ced4ddcb4097134ff3c332f xmlns="811bab14-ea5e-417b-89c2-4fa844418fba">
      <Terms xmlns="http://schemas.microsoft.com/office/infopath/2007/PartnerControls"/>
    </lcf76f155ced4ddcb4097134ff3c332f>
    <_ip_UnifiedCompliancePolicyProperties xmlns="http://schemas.microsoft.com/sharepoint/v3" xsi:nil="true"/>
    <TaxCatchAll xmlns="b0903a53-48b3-4800-924a-ec55aad18c4d" xsi:nil="true"/>
  </documentManagement>
</p:properties>
</file>

<file path=customXml/itemProps1.xml><?xml version="1.0" encoding="utf-8"?>
<ds:datastoreItem xmlns:ds="http://schemas.openxmlformats.org/officeDocument/2006/customXml" ds:itemID="{52F99578-0266-4D54-A35B-A1DA59009F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11bab14-ea5e-417b-89c2-4fa844418fba"/>
    <ds:schemaRef ds:uri="b0903a53-48b3-4800-924a-ec55aad18c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5482E1-3D2E-48AF-A621-10632FAFD977}">
  <ds:schemaRefs>
    <ds:schemaRef ds:uri="http://schemas.microsoft.com/sharepoint/v3/contenttype/forms"/>
  </ds:schemaRefs>
</ds:datastoreItem>
</file>

<file path=customXml/itemProps3.xml><?xml version="1.0" encoding="utf-8"?>
<ds:datastoreItem xmlns:ds="http://schemas.openxmlformats.org/officeDocument/2006/customXml" ds:itemID="{568FE4C7-50A8-4121-8E27-D02C5E151536}">
  <ds:schemaRefs>
    <ds:schemaRef ds:uri="http://purl.org/dc/elements/1.1/"/>
    <ds:schemaRef ds:uri="http://schemas.microsoft.com/office/2006/metadata/properties"/>
    <ds:schemaRef ds:uri="b0903a53-48b3-4800-924a-ec55aad18c4d"/>
    <ds:schemaRef ds:uri="811bab14-ea5e-417b-89c2-4fa844418fba"/>
    <ds:schemaRef ds:uri="http://purl.org/dc/terms/"/>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3490</TotalTime>
  <Words>1568</Words>
  <Application>Microsoft Office PowerPoint</Application>
  <PresentationFormat>Widescreen</PresentationFormat>
  <Paragraphs>143</Paragraphs>
  <Slides>17</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Wingdings</vt:lpstr>
      <vt:lpstr>Calibri</vt:lpstr>
      <vt:lpstr>Arial</vt:lpstr>
      <vt:lpstr>Source Serif Pro SemiBold</vt:lpstr>
      <vt:lpstr>Courier New</vt:lpstr>
      <vt:lpstr>Source Serif Pro Black</vt:lpstr>
      <vt:lpstr>Source Serif Pro</vt:lpstr>
      <vt:lpstr>Office Theme</vt:lpstr>
      <vt:lpstr>1_Office Theme</vt:lpstr>
      <vt:lpstr>PowerPoint Presentation</vt:lpstr>
      <vt:lpstr>PowerPoint Presentation</vt:lpstr>
      <vt:lpstr>What are Medicare Savings Programs (MSPs)?</vt:lpstr>
      <vt:lpstr>Why are MSPs Important?</vt:lpstr>
      <vt:lpstr>Different Types of MSPs</vt:lpstr>
      <vt:lpstr>Qualified Disabled Working Individual </vt:lpstr>
      <vt:lpstr>Benefits of MSPs</vt:lpstr>
      <vt:lpstr>How MSPs Work: Behind the Scenes</vt:lpstr>
      <vt:lpstr>Who is Eligible?</vt:lpstr>
      <vt:lpstr>Federal Eligibility Rules in 2023</vt:lpstr>
      <vt:lpstr>MSP’s Relationship with Extra Help/LIS</vt:lpstr>
      <vt:lpstr>MSP’s Relationship with Extra Help (cont.)</vt:lpstr>
      <vt:lpstr>How to Help Your Clients with the Application</vt:lpstr>
      <vt:lpstr>How to Help Your Clients with Billing Issues</vt:lpstr>
      <vt:lpstr>Other Ways to Help Your Clients</vt:lpstr>
      <vt:lpstr>Additional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Van Nguyen</dc:creator>
  <cp:keywords/>
  <dc:description/>
  <cp:lastModifiedBy>Brandy Bauer</cp:lastModifiedBy>
  <cp:revision>274</cp:revision>
  <dcterms:created xsi:type="dcterms:W3CDTF">2020-11-13T04:28:18Z</dcterms:created>
  <dcterms:modified xsi:type="dcterms:W3CDTF">2023-02-08T14:17:15Z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0x01010005162A72DC07244895EC0B7D17B90CE3</vt:lpwstr>
  </property>
  <property fmtid="{D5CDD505-2E9C-101B-9397-08002B2CF9AE}" pid="3" name="MediaServiceImageTags">
    <vt:lpwstr/>
  </property>
</Properties>
</file>