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83" r:id="rId5"/>
    <p:sldMasterId id="2147483716" r:id="rId6"/>
  </p:sldMasterIdLst>
  <p:notesMasterIdLst>
    <p:notesMasterId r:id="rId27"/>
  </p:notesMasterIdLst>
  <p:handoutMasterIdLst>
    <p:handoutMasterId r:id="rId28"/>
  </p:handoutMasterIdLst>
  <p:sldIdLst>
    <p:sldId id="319" r:id="rId7"/>
    <p:sldId id="317" r:id="rId8"/>
    <p:sldId id="373" r:id="rId9"/>
    <p:sldId id="374" r:id="rId10"/>
    <p:sldId id="375" r:id="rId11"/>
    <p:sldId id="376" r:id="rId12"/>
    <p:sldId id="377" r:id="rId13"/>
    <p:sldId id="378" r:id="rId14"/>
    <p:sldId id="379" r:id="rId15"/>
    <p:sldId id="380" r:id="rId16"/>
    <p:sldId id="381" r:id="rId17"/>
    <p:sldId id="382" r:id="rId18"/>
    <p:sldId id="383" r:id="rId19"/>
    <p:sldId id="384" r:id="rId20"/>
    <p:sldId id="385" r:id="rId21"/>
    <p:sldId id="342" r:id="rId22"/>
    <p:sldId id="386" r:id="rId23"/>
    <p:sldId id="387" r:id="rId24"/>
    <p:sldId id="388" r:id="rId25"/>
    <p:sldId id="273" r:id="rId26"/>
  </p:sldIdLst>
  <p:sldSz cx="12192000" cy="6858000"/>
  <p:notesSz cx="9144000" cy="6858000"/>
  <p:embeddedFontLst>
    <p:embeddedFont>
      <p:font typeface="Calibri" panose="020F0502020204030204" pitchFamily="34" charset="0"/>
      <p:regular r:id="rId29"/>
      <p:bold r:id="rId30"/>
      <p:italic r:id="rId31"/>
      <p:boldItalic r:id="rId32"/>
    </p:embeddedFont>
    <p:embeddedFont>
      <p:font typeface="Source Serif Pro" panose="02040603050405020204" pitchFamily="18" charset="0"/>
      <p:regular r:id="rId33"/>
      <p:bold r:id="rId34"/>
      <p:italic r:id="rId35"/>
      <p:boldItalic r:id="rId36"/>
    </p:embeddedFont>
    <p:embeddedFont>
      <p:font typeface="Source Serif Pro Black" panose="02040903050405020204" pitchFamily="18" charset="0"/>
      <p:bold r:id="rId37"/>
      <p:boldItalic r:id="rId38"/>
    </p:embeddedFont>
    <p:embeddedFont>
      <p:font typeface="Source Serif Pro SemiBold" panose="02040703050405020204" pitchFamily="18"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299"/>
    <a:srgbClr val="0ED882"/>
    <a:srgbClr val="F76466"/>
    <a:srgbClr val="0B4A5D"/>
    <a:srgbClr val="2C2C2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5445C-9BEF-442B-B21A-DAFE8A556DD5}" v="4" dt="2023-02-10T12:56:40.426"/>
    <p1510:client id="{F1DC3593-EB29-4CFC-B2CF-C616E99C0DBA}" v="5" dt="2023-02-10T12:28:39.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1" y="5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Bauer" userId="a8160b5e-1d3d-426c-99c8-103575026ccc" providerId="ADAL" clId="{91CC9893-F910-4424-A3F7-66892DACCC94}"/>
    <pc:docChg chg="undo custSel addSld delSld modSld sldOrd modSection">
      <pc:chgData name="Brandy Bauer" userId="a8160b5e-1d3d-426c-99c8-103575026ccc" providerId="ADAL" clId="{91CC9893-F910-4424-A3F7-66892DACCC94}" dt="2021-02-17T15:58:31.915" v="1214" actId="948"/>
      <pc:docMkLst>
        <pc:docMk/>
      </pc:docMkLst>
      <pc:sldChg chg="modSp mod">
        <pc:chgData name="Brandy Bauer" userId="a8160b5e-1d3d-426c-99c8-103575026ccc" providerId="ADAL" clId="{91CC9893-F910-4424-A3F7-66892DACCC94}" dt="2021-02-17T14:36:30.432" v="127" actId="20577"/>
        <pc:sldMkLst>
          <pc:docMk/>
          <pc:sldMk cId="546249770" sldId="259"/>
        </pc:sldMkLst>
        <pc:graphicFrameChg chg="modGraphic">
          <ac:chgData name="Brandy Bauer" userId="a8160b5e-1d3d-426c-99c8-103575026ccc" providerId="ADAL" clId="{91CC9893-F910-4424-A3F7-66892DACCC94}" dt="2021-02-17T14:36:30.432" v="127" actId="20577"/>
          <ac:graphicFrameMkLst>
            <pc:docMk/>
            <pc:sldMk cId="546249770" sldId="259"/>
            <ac:graphicFrameMk id="26" creationId="{FD204646-3C3B-D342-8507-A039B6837E18}"/>
          </ac:graphicFrameMkLst>
        </pc:graphicFrameChg>
      </pc:sldChg>
      <pc:sldChg chg="modSp mod">
        <pc:chgData name="Brandy Bauer" userId="a8160b5e-1d3d-426c-99c8-103575026ccc" providerId="ADAL" clId="{91CC9893-F910-4424-A3F7-66892DACCC94}" dt="2021-02-17T14:35:26.529" v="47" actId="1076"/>
        <pc:sldMkLst>
          <pc:docMk/>
          <pc:sldMk cId="1314971921" sldId="287"/>
        </pc:sldMkLst>
        <pc:spChg chg="mod">
          <ac:chgData name="Brandy Bauer" userId="a8160b5e-1d3d-426c-99c8-103575026ccc" providerId="ADAL" clId="{91CC9893-F910-4424-A3F7-66892DACCC94}" dt="2021-02-17T14:35:26.529" v="47" actId="1076"/>
          <ac:spMkLst>
            <pc:docMk/>
            <pc:sldMk cId="1314971921" sldId="287"/>
            <ac:spMk id="2" creationId="{6A0DB75B-D541-4CFC-8AE0-19966339FE12}"/>
          </ac:spMkLst>
        </pc:spChg>
        <pc:spChg chg="mod">
          <ac:chgData name="Brandy Bauer" userId="a8160b5e-1d3d-426c-99c8-103575026ccc" providerId="ADAL" clId="{91CC9893-F910-4424-A3F7-66892DACCC94}" dt="2021-02-17T14:35:18.849" v="45" actId="20577"/>
          <ac:spMkLst>
            <pc:docMk/>
            <pc:sldMk cId="1314971921" sldId="287"/>
            <ac:spMk id="3" creationId="{33D88230-6587-439D-A19A-21A7A788CD60}"/>
          </ac:spMkLst>
        </pc:spChg>
      </pc:sldChg>
      <pc:sldChg chg="addSp delSp modSp del mod">
        <pc:chgData name="Brandy Bauer" userId="a8160b5e-1d3d-426c-99c8-103575026ccc" providerId="ADAL" clId="{91CC9893-F910-4424-A3F7-66892DACCC94}" dt="2021-02-17T14:36:59.046" v="131" actId="47"/>
        <pc:sldMkLst>
          <pc:docMk/>
          <pc:sldMk cId="2181800163" sldId="288"/>
        </pc:sldMkLst>
        <pc:spChg chg="add del mod">
          <ac:chgData name="Brandy Bauer" userId="a8160b5e-1d3d-426c-99c8-103575026ccc" providerId="ADAL" clId="{91CC9893-F910-4424-A3F7-66892DACCC94}" dt="2021-02-17T14:36:51.476" v="129" actId="478"/>
          <ac:spMkLst>
            <pc:docMk/>
            <pc:sldMk cId="2181800163" sldId="288"/>
            <ac:spMk id="5" creationId="{5A0E9332-1A79-4DCE-83C5-2B0EF2FEA25C}"/>
          </ac:spMkLst>
        </pc:spChg>
        <pc:picChg chg="del">
          <ac:chgData name="Brandy Bauer" userId="a8160b5e-1d3d-426c-99c8-103575026ccc" providerId="ADAL" clId="{91CC9893-F910-4424-A3F7-66892DACCC94}" dt="2021-02-17T14:36:50.305" v="128" actId="478"/>
          <ac:picMkLst>
            <pc:docMk/>
            <pc:sldMk cId="2181800163" sldId="288"/>
            <ac:picMk id="6" creationId="{7EC3957E-3C51-43BE-BFE5-A9A7210CFAED}"/>
          </ac:picMkLst>
        </pc:picChg>
      </pc:sldChg>
      <pc:sldChg chg="modSp mod">
        <pc:chgData name="Brandy Bauer" userId="a8160b5e-1d3d-426c-99c8-103575026ccc" providerId="ADAL" clId="{91CC9893-F910-4424-A3F7-66892DACCC94}" dt="2021-02-17T15:50:39.485" v="1201" actId="403"/>
        <pc:sldMkLst>
          <pc:docMk/>
          <pc:sldMk cId="3409629561" sldId="341"/>
        </pc:sldMkLst>
        <pc:spChg chg="mod">
          <ac:chgData name="Brandy Bauer" userId="a8160b5e-1d3d-426c-99c8-103575026ccc" providerId="ADAL" clId="{91CC9893-F910-4424-A3F7-66892DACCC94}" dt="2021-02-17T15:50:39.485" v="1201" actId="403"/>
          <ac:spMkLst>
            <pc:docMk/>
            <pc:sldMk cId="3409629561" sldId="341"/>
            <ac:spMk id="3" creationId="{2165EB23-BD9F-412C-9F97-216F1431619B}"/>
          </ac:spMkLst>
        </pc:spChg>
        <pc:spChg chg="mod">
          <ac:chgData name="Brandy Bauer" userId="a8160b5e-1d3d-426c-99c8-103575026ccc" providerId="ADAL" clId="{91CC9893-F910-4424-A3F7-66892DACCC94}" dt="2021-02-17T14:37:04.727" v="145" actId="20577"/>
          <ac:spMkLst>
            <pc:docMk/>
            <pc:sldMk cId="3409629561" sldId="341"/>
            <ac:spMk id="4" creationId="{36A72DC7-D9B5-40EF-8427-9937220D70B4}"/>
          </ac:spMkLst>
        </pc:spChg>
      </pc:sldChg>
      <pc:sldChg chg="modSp mod">
        <pc:chgData name="Brandy Bauer" userId="a8160b5e-1d3d-426c-99c8-103575026ccc" providerId="ADAL" clId="{91CC9893-F910-4424-A3F7-66892DACCC94}" dt="2021-02-17T15:58:31.915" v="1214" actId="948"/>
        <pc:sldMkLst>
          <pc:docMk/>
          <pc:sldMk cId="2109469480" sldId="342"/>
        </pc:sldMkLst>
        <pc:spChg chg="mod">
          <ac:chgData name="Brandy Bauer" userId="a8160b5e-1d3d-426c-99c8-103575026ccc" providerId="ADAL" clId="{91CC9893-F910-4424-A3F7-66892DACCC94}" dt="2021-02-17T15:58:31.915" v="1214" actId="948"/>
          <ac:spMkLst>
            <pc:docMk/>
            <pc:sldMk cId="2109469480" sldId="342"/>
            <ac:spMk id="3" creationId="{2165EB23-BD9F-412C-9F97-216F1431619B}"/>
          </ac:spMkLst>
        </pc:spChg>
        <pc:spChg chg="mod">
          <ac:chgData name="Brandy Bauer" userId="a8160b5e-1d3d-426c-99c8-103575026ccc" providerId="ADAL" clId="{91CC9893-F910-4424-A3F7-66892DACCC94}" dt="2021-02-17T14:47:06.014" v="555" actId="20577"/>
          <ac:spMkLst>
            <pc:docMk/>
            <pc:sldMk cId="2109469480" sldId="342"/>
            <ac:spMk id="4" creationId="{36A72DC7-D9B5-40EF-8427-9937220D70B4}"/>
          </ac:spMkLst>
        </pc:spChg>
      </pc:sldChg>
      <pc:sldChg chg="del">
        <pc:chgData name="Brandy Bauer" userId="a8160b5e-1d3d-426c-99c8-103575026ccc" providerId="ADAL" clId="{91CC9893-F910-4424-A3F7-66892DACCC94}" dt="2021-02-17T14:49:53.426" v="665" actId="47"/>
        <pc:sldMkLst>
          <pc:docMk/>
          <pc:sldMk cId="3535657730" sldId="343"/>
        </pc:sldMkLst>
      </pc:sldChg>
      <pc:sldChg chg="del">
        <pc:chgData name="Brandy Bauer" userId="a8160b5e-1d3d-426c-99c8-103575026ccc" providerId="ADAL" clId="{91CC9893-F910-4424-A3F7-66892DACCC94}" dt="2021-02-17T14:50:26.721" v="721" actId="47"/>
        <pc:sldMkLst>
          <pc:docMk/>
          <pc:sldMk cId="1079687805" sldId="344"/>
        </pc:sldMkLst>
      </pc:sldChg>
      <pc:sldChg chg="modSp del mod">
        <pc:chgData name="Brandy Bauer" userId="a8160b5e-1d3d-426c-99c8-103575026ccc" providerId="ADAL" clId="{91CC9893-F910-4424-A3F7-66892DACCC94}" dt="2021-02-17T14:50:23.691" v="719" actId="47"/>
        <pc:sldMkLst>
          <pc:docMk/>
          <pc:sldMk cId="779846051" sldId="345"/>
        </pc:sldMkLst>
        <pc:spChg chg="mod">
          <ac:chgData name="Brandy Bauer" userId="a8160b5e-1d3d-426c-99c8-103575026ccc" providerId="ADAL" clId="{91CC9893-F910-4424-A3F7-66892DACCC94}" dt="2021-02-17T14:50:04.880" v="702" actId="20577"/>
          <ac:spMkLst>
            <pc:docMk/>
            <pc:sldMk cId="779846051" sldId="345"/>
            <ac:spMk id="4" creationId="{36A72DC7-D9B5-40EF-8427-9937220D70B4}"/>
          </ac:spMkLst>
        </pc:spChg>
      </pc:sldChg>
      <pc:sldChg chg="del">
        <pc:chgData name="Brandy Bauer" userId="a8160b5e-1d3d-426c-99c8-103575026ccc" providerId="ADAL" clId="{91CC9893-F910-4424-A3F7-66892DACCC94}" dt="2021-02-17T14:50:24.577" v="720" actId="47"/>
        <pc:sldMkLst>
          <pc:docMk/>
          <pc:sldMk cId="2634480942" sldId="346"/>
        </pc:sldMkLst>
      </pc:sldChg>
      <pc:sldChg chg="del">
        <pc:chgData name="Brandy Bauer" userId="a8160b5e-1d3d-426c-99c8-103575026ccc" providerId="ADAL" clId="{91CC9893-F910-4424-A3F7-66892DACCC94}" dt="2021-02-17T14:50:27.369" v="722" actId="47"/>
        <pc:sldMkLst>
          <pc:docMk/>
          <pc:sldMk cId="1779142250" sldId="347"/>
        </pc:sldMkLst>
      </pc:sldChg>
      <pc:sldChg chg="del">
        <pc:chgData name="Brandy Bauer" userId="a8160b5e-1d3d-426c-99c8-103575026ccc" providerId="ADAL" clId="{91CC9893-F910-4424-A3F7-66892DACCC94}" dt="2021-02-17T15:42:35.446" v="782" actId="47"/>
        <pc:sldMkLst>
          <pc:docMk/>
          <pc:sldMk cId="1856891597" sldId="348"/>
        </pc:sldMkLst>
      </pc:sldChg>
      <pc:sldChg chg="modSp mod">
        <pc:chgData name="Brandy Bauer" userId="a8160b5e-1d3d-426c-99c8-103575026ccc" providerId="ADAL" clId="{91CC9893-F910-4424-A3F7-66892DACCC94}" dt="2021-02-17T15:45:50.757" v="995" actId="20577"/>
        <pc:sldMkLst>
          <pc:docMk/>
          <pc:sldMk cId="4238490507" sldId="349"/>
        </pc:sldMkLst>
        <pc:spChg chg="mod">
          <ac:chgData name="Brandy Bauer" userId="a8160b5e-1d3d-426c-99c8-103575026ccc" providerId="ADAL" clId="{91CC9893-F910-4424-A3F7-66892DACCC94}" dt="2021-02-17T15:45:50.757" v="995" actId="20577"/>
          <ac:spMkLst>
            <pc:docMk/>
            <pc:sldMk cId="4238490507" sldId="349"/>
            <ac:spMk id="3" creationId="{2165EB23-BD9F-412C-9F97-216F1431619B}"/>
          </ac:spMkLst>
        </pc:spChg>
        <pc:spChg chg="mod">
          <ac:chgData name="Brandy Bauer" userId="a8160b5e-1d3d-426c-99c8-103575026ccc" providerId="ADAL" clId="{91CC9893-F910-4424-A3F7-66892DACCC94}" dt="2021-02-17T15:44:58.577" v="970" actId="20577"/>
          <ac:spMkLst>
            <pc:docMk/>
            <pc:sldMk cId="4238490507" sldId="349"/>
            <ac:spMk id="4" creationId="{36A72DC7-D9B5-40EF-8427-9937220D70B4}"/>
          </ac:spMkLst>
        </pc:spChg>
      </pc:sldChg>
      <pc:sldChg chg="del">
        <pc:chgData name="Brandy Bauer" userId="a8160b5e-1d3d-426c-99c8-103575026ccc" providerId="ADAL" clId="{91CC9893-F910-4424-A3F7-66892DACCC94}" dt="2021-02-17T15:42:36.373" v="783" actId="47"/>
        <pc:sldMkLst>
          <pc:docMk/>
          <pc:sldMk cId="2109204792" sldId="350"/>
        </pc:sldMkLst>
      </pc:sldChg>
      <pc:sldChg chg="addSp delSp modSp mod">
        <pc:chgData name="Brandy Bauer" userId="a8160b5e-1d3d-426c-99c8-103575026ccc" providerId="ADAL" clId="{91CC9893-F910-4424-A3F7-66892DACCC94}" dt="2021-02-17T15:48:12.239" v="1164" actId="403"/>
        <pc:sldMkLst>
          <pc:docMk/>
          <pc:sldMk cId="3913747607" sldId="351"/>
        </pc:sldMkLst>
        <pc:spChg chg="mod">
          <ac:chgData name="Brandy Bauer" userId="a8160b5e-1d3d-426c-99c8-103575026ccc" providerId="ADAL" clId="{91CC9893-F910-4424-A3F7-66892DACCC94}" dt="2021-02-17T15:48:12.239" v="1164" actId="403"/>
          <ac:spMkLst>
            <pc:docMk/>
            <pc:sldMk cId="3913747607" sldId="351"/>
            <ac:spMk id="3" creationId="{2165EB23-BD9F-412C-9F97-216F1431619B}"/>
          </ac:spMkLst>
        </pc:spChg>
        <pc:spChg chg="mod">
          <ac:chgData name="Brandy Bauer" userId="a8160b5e-1d3d-426c-99c8-103575026ccc" providerId="ADAL" clId="{91CC9893-F910-4424-A3F7-66892DACCC94}" dt="2021-02-17T15:46:27.470" v="1003" actId="20577"/>
          <ac:spMkLst>
            <pc:docMk/>
            <pc:sldMk cId="3913747607" sldId="351"/>
            <ac:spMk id="4" creationId="{36A72DC7-D9B5-40EF-8427-9937220D70B4}"/>
          </ac:spMkLst>
        </pc:spChg>
        <pc:picChg chg="add del mod">
          <ac:chgData name="Brandy Bauer" userId="a8160b5e-1d3d-426c-99c8-103575026ccc" providerId="ADAL" clId="{91CC9893-F910-4424-A3F7-66892DACCC94}" dt="2021-02-17T15:48:06.806" v="1162" actId="21"/>
          <ac:picMkLst>
            <pc:docMk/>
            <pc:sldMk cId="3913747607" sldId="351"/>
            <ac:picMk id="2050" creationId="{80D97C12-8DFD-45CC-8E08-9D2B0C9A4E81}"/>
          </ac:picMkLst>
        </pc:picChg>
      </pc:sldChg>
      <pc:sldChg chg="addSp modSp mod">
        <pc:chgData name="Brandy Bauer" userId="a8160b5e-1d3d-426c-99c8-103575026ccc" providerId="ADAL" clId="{91CC9893-F910-4424-A3F7-66892DACCC94}" dt="2021-02-17T15:48:21.463" v="1168" actId="14100"/>
        <pc:sldMkLst>
          <pc:docMk/>
          <pc:sldMk cId="3487775613" sldId="352"/>
        </pc:sldMkLst>
        <pc:spChg chg="mod">
          <ac:chgData name="Brandy Bauer" userId="a8160b5e-1d3d-426c-99c8-103575026ccc" providerId="ADAL" clId="{91CC9893-F910-4424-A3F7-66892DACCC94}" dt="2021-02-17T15:48:21.463" v="1168" actId="14100"/>
          <ac:spMkLst>
            <pc:docMk/>
            <pc:sldMk cId="3487775613" sldId="352"/>
            <ac:spMk id="3" creationId="{2165EB23-BD9F-412C-9F97-216F1431619B}"/>
          </ac:spMkLst>
        </pc:spChg>
        <pc:spChg chg="mod">
          <ac:chgData name="Brandy Bauer" userId="a8160b5e-1d3d-426c-99c8-103575026ccc" providerId="ADAL" clId="{91CC9893-F910-4424-A3F7-66892DACCC94}" dt="2021-02-17T15:47:56.301" v="1154" actId="20577"/>
          <ac:spMkLst>
            <pc:docMk/>
            <pc:sldMk cId="3487775613" sldId="352"/>
            <ac:spMk id="4" creationId="{36A72DC7-D9B5-40EF-8427-9937220D70B4}"/>
          </ac:spMkLst>
        </pc:spChg>
        <pc:picChg chg="add mod">
          <ac:chgData name="Brandy Bauer" userId="a8160b5e-1d3d-426c-99c8-103575026ccc" providerId="ADAL" clId="{91CC9893-F910-4424-A3F7-66892DACCC94}" dt="2021-02-17T15:48:19.671" v="1167" actId="1076"/>
          <ac:picMkLst>
            <pc:docMk/>
            <pc:sldMk cId="3487775613" sldId="352"/>
            <ac:picMk id="2" creationId="{548537B1-40A4-4752-AE42-A62578E2735C}"/>
          </ac:picMkLst>
        </pc:picChg>
      </pc:sldChg>
      <pc:sldChg chg="del">
        <pc:chgData name="Brandy Bauer" userId="a8160b5e-1d3d-426c-99c8-103575026ccc" providerId="ADAL" clId="{91CC9893-F910-4424-A3F7-66892DACCC94}" dt="2021-02-17T15:47:38.644" v="1126" actId="47"/>
        <pc:sldMkLst>
          <pc:docMk/>
          <pc:sldMk cId="4035768674" sldId="353"/>
        </pc:sldMkLst>
      </pc:sldChg>
      <pc:sldChg chg="del">
        <pc:chgData name="Brandy Bauer" userId="a8160b5e-1d3d-426c-99c8-103575026ccc" providerId="ADAL" clId="{91CC9893-F910-4424-A3F7-66892DACCC94}" dt="2021-02-17T15:48:51.312" v="1169" actId="47"/>
        <pc:sldMkLst>
          <pc:docMk/>
          <pc:sldMk cId="1881495510" sldId="354"/>
        </pc:sldMkLst>
      </pc:sldChg>
      <pc:sldChg chg="del">
        <pc:chgData name="Brandy Bauer" userId="a8160b5e-1d3d-426c-99c8-103575026ccc" providerId="ADAL" clId="{91CC9893-F910-4424-A3F7-66892DACCC94}" dt="2021-02-17T15:48:52.173" v="1170" actId="47"/>
        <pc:sldMkLst>
          <pc:docMk/>
          <pc:sldMk cId="3587163514" sldId="355"/>
        </pc:sldMkLst>
      </pc:sldChg>
      <pc:sldChg chg="del">
        <pc:chgData name="Brandy Bauer" userId="a8160b5e-1d3d-426c-99c8-103575026ccc" providerId="ADAL" clId="{91CC9893-F910-4424-A3F7-66892DACCC94}" dt="2021-02-17T15:48:53.595" v="1171" actId="47"/>
        <pc:sldMkLst>
          <pc:docMk/>
          <pc:sldMk cId="2255156090" sldId="356"/>
        </pc:sldMkLst>
      </pc:sldChg>
      <pc:sldChg chg="modSp mod">
        <pc:chgData name="Brandy Bauer" userId="a8160b5e-1d3d-426c-99c8-103575026ccc" providerId="ADAL" clId="{91CC9893-F910-4424-A3F7-66892DACCC94}" dt="2021-02-17T15:49:44.671" v="1195" actId="1076"/>
        <pc:sldMkLst>
          <pc:docMk/>
          <pc:sldMk cId="148564217" sldId="357"/>
        </pc:sldMkLst>
        <pc:spChg chg="mod">
          <ac:chgData name="Brandy Bauer" userId="a8160b5e-1d3d-426c-99c8-103575026ccc" providerId="ADAL" clId="{91CC9893-F910-4424-A3F7-66892DACCC94}" dt="2021-02-17T15:49:44.671" v="1195" actId="1076"/>
          <ac:spMkLst>
            <pc:docMk/>
            <pc:sldMk cId="148564217" sldId="357"/>
            <ac:spMk id="3" creationId="{2165EB23-BD9F-412C-9F97-216F1431619B}"/>
          </ac:spMkLst>
        </pc:spChg>
      </pc:sldChg>
      <pc:sldChg chg="modSp add mod">
        <pc:chgData name="Brandy Bauer" userId="a8160b5e-1d3d-426c-99c8-103575026ccc" providerId="ADAL" clId="{91CC9893-F910-4424-A3F7-66892DACCC94}" dt="2021-02-17T14:41:21.241" v="242" actId="20577"/>
        <pc:sldMkLst>
          <pc:docMk/>
          <pc:sldMk cId="2238968922" sldId="358"/>
        </pc:sldMkLst>
        <pc:spChg chg="mod">
          <ac:chgData name="Brandy Bauer" userId="a8160b5e-1d3d-426c-99c8-103575026ccc" providerId="ADAL" clId="{91CC9893-F910-4424-A3F7-66892DACCC94}" dt="2021-02-17T14:41:21.241" v="242" actId="20577"/>
          <ac:spMkLst>
            <pc:docMk/>
            <pc:sldMk cId="2238968922" sldId="358"/>
            <ac:spMk id="3" creationId="{2165EB23-BD9F-412C-9F97-216F1431619B}"/>
          </ac:spMkLst>
        </pc:spChg>
        <pc:spChg chg="mod">
          <ac:chgData name="Brandy Bauer" userId="a8160b5e-1d3d-426c-99c8-103575026ccc" providerId="ADAL" clId="{91CC9893-F910-4424-A3F7-66892DACCC94}" dt="2021-02-17T14:40:16.967" v="220" actId="20577"/>
          <ac:spMkLst>
            <pc:docMk/>
            <pc:sldMk cId="2238968922" sldId="358"/>
            <ac:spMk id="4" creationId="{36A72DC7-D9B5-40EF-8427-9937220D70B4}"/>
          </ac:spMkLst>
        </pc:spChg>
      </pc:sldChg>
      <pc:sldChg chg="modSp add mod">
        <pc:chgData name="Brandy Bauer" userId="a8160b5e-1d3d-426c-99c8-103575026ccc" providerId="ADAL" clId="{91CC9893-F910-4424-A3F7-66892DACCC94}" dt="2021-02-17T15:51:36.980" v="1208" actId="20577"/>
        <pc:sldMkLst>
          <pc:docMk/>
          <pc:sldMk cId="2705337402" sldId="359"/>
        </pc:sldMkLst>
        <pc:spChg chg="mod">
          <ac:chgData name="Brandy Bauer" userId="a8160b5e-1d3d-426c-99c8-103575026ccc" providerId="ADAL" clId="{91CC9893-F910-4424-A3F7-66892DACCC94}" dt="2021-02-17T15:51:36.980" v="1208" actId="20577"/>
          <ac:spMkLst>
            <pc:docMk/>
            <pc:sldMk cId="2705337402" sldId="359"/>
            <ac:spMk id="3" creationId="{2165EB23-BD9F-412C-9F97-216F1431619B}"/>
          </ac:spMkLst>
        </pc:spChg>
        <pc:spChg chg="mod">
          <ac:chgData name="Brandy Bauer" userId="a8160b5e-1d3d-426c-99c8-103575026ccc" providerId="ADAL" clId="{91CC9893-F910-4424-A3F7-66892DACCC94}" dt="2021-02-17T14:41:51.147" v="261" actId="20577"/>
          <ac:spMkLst>
            <pc:docMk/>
            <pc:sldMk cId="2705337402" sldId="359"/>
            <ac:spMk id="4" creationId="{36A72DC7-D9B5-40EF-8427-9937220D70B4}"/>
          </ac:spMkLst>
        </pc:spChg>
      </pc:sldChg>
      <pc:sldChg chg="modSp add mod">
        <pc:chgData name="Brandy Bauer" userId="a8160b5e-1d3d-426c-99c8-103575026ccc" providerId="ADAL" clId="{91CC9893-F910-4424-A3F7-66892DACCC94}" dt="2021-02-17T14:46:33.989" v="536"/>
        <pc:sldMkLst>
          <pc:docMk/>
          <pc:sldMk cId="2076601094" sldId="360"/>
        </pc:sldMkLst>
        <pc:spChg chg="mod">
          <ac:chgData name="Brandy Bauer" userId="a8160b5e-1d3d-426c-99c8-103575026ccc" providerId="ADAL" clId="{91CC9893-F910-4424-A3F7-66892DACCC94}" dt="2021-02-17T14:46:33.989" v="536"/>
          <ac:spMkLst>
            <pc:docMk/>
            <pc:sldMk cId="2076601094" sldId="360"/>
            <ac:spMk id="3" creationId="{2165EB23-BD9F-412C-9F97-216F1431619B}"/>
          </ac:spMkLst>
        </pc:spChg>
        <pc:spChg chg="mod">
          <ac:chgData name="Brandy Bauer" userId="a8160b5e-1d3d-426c-99c8-103575026ccc" providerId="ADAL" clId="{91CC9893-F910-4424-A3F7-66892DACCC94}" dt="2021-02-17T14:45:15.761" v="507" actId="404"/>
          <ac:spMkLst>
            <pc:docMk/>
            <pc:sldMk cId="2076601094" sldId="360"/>
            <ac:spMk id="4" creationId="{36A72DC7-D9B5-40EF-8427-9937220D70B4}"/>
          </ac:spMkLst>
        </pc:spChg>
      </pc:sldChg>
      <pc:sldChg chg="modSp add mod">
        <pc:chgData name="Brandy Bauer" userId="a8160b5e-1d3d-426c-99c8-103575026ccc" providerId="ADAL" clId="{91CC9893-F910-4424-A3F7-66892DACCC94}" dt="2021-02-17T15:58:21.333" v="1213" actId="403"/>
        <pc:sldMkLst>
          <pc:docMk/>
          <pc:sldMk cId="2371772192" sldId="361"/>
        </pc:sldMkLst>
        <pc:spChg chg="mod">
          <ac:chgData name="Brandy Bauer" userId="a8160b5e-1d3d-426c-99c8-103575026ccc" providerId="ADAL" clId="{91CC9893-F910-4424-A3F7-66892DACCC94}" dt="2021-02-17T15:58:21.333" v="1213" actId="403"/>
          <ac:spMkLst>
            <pc:docMk/>
            <pc:sldMk cId="2371772192" sldId="361"/>
            <ac:spMk id="3" creationId="{2165EB23-BD9F-412C-9F97-216F1431619B}"/>
          </ac:spMkLst>
        </pc:spChg>
        <pc:spChg chg="mod">
          <ac:chgData name="Brandy Bauer" userId="a8160b5e-1d3d-426c-99c8-103575026ccc" providerId="ADAL" clId="{91CC9893-F910-4424-A3F7-66892DACCC94}" dt="2021-02-17T14:50:21.824" v="718" actId="20577"/>
          <ac:spMkLst>
            <pc:docMk/>
            <pc:sldMk cId="2371772192" sldId="361"/>
            <ac:spMk id="4" creationId="{36A72DC7-D9B5-40EF-8427-9937220D70B4}"/>
          </ac:spMkLst>
        </pc:spChg>
      </pc:sldChg>
      <pc:sldChg chg="modSp add mod">
        <pc:chgData name="Brandy Bauer" userId="a8160b5e-1d3d-426c-99c8-103575026ccc" providerId="ADAL" clId="{91CC9893-F910-4424-A3F7-66892DACCC94}" dt="2021-02-17T15:58:06.762" v="1211" actId="948"/>
        <pc:sldMkLst>
          <pc:docMk/>
          <pc:sldMk cId="361988525" sldId="362"/>
        </pc:sldMkLst>
        <pc:spChg chg="mod">
          <ac:chgData name="Brandy Bauer" userId="a8160b5e-1d3d-426c-99c8-103575026ccc" providerId="ADAL" clId="{91CC9893-F910-4424-A3F7-66892DACCC94}" dt="2021-02-17T15:58:06.762" v="1211" actId="948"/>
          <ac:spMkLst>
            <pc:docMk/>
            <pc:sldMk cId="361988525" sldId="362"/>
            <ac:spMk id="3" creationId="{2165EB23-BD9F-412C-9F97-216F1431619B}"/>
          </ac:spMkLst>
        </pc:spChg>
        <pc:spChg chg="mod">
          <ac:chgData name="Brandy Bauer" userId="a8160b5e-1d3d-426c-99c8-103575026ccc" providerId="ADAL" clId="{91CC9893-F910-4424-A3F7-66892DACCC94}" dt="2021-02-17T14:55:01.894" v="763" actId="20577"/>
          <ac:spMkLst>
            <pc:docMk/>
            <pc:sldMk cId="361988525" sldId="362"/>
            <ac:spMk id="4" creationId="{36A72DC7-D9B5-40EF-8427-9937220D70B4}"/>
          </ac:spMkLst>
        </pc:spChg>
      </pc:sldChg>
      <pc:sldChg chg="addSp modSp add mod ord">
        <pc:chgData name="Brandy Bauer" userId="a8160b5e-1d3d-426c-99c8-103575026ccc" providerId="ADAL" clId="{91CC9893-F910-4424-A3F7-66892DACCC94}" dt="2021-02-17T15:50:24.536" v="1199"/>
        <pc:sldMkLst>
          <pc:docMk/>
          <pc:sldMk cId="2671055347" sldId="363"/>
        </pc:sldMkLst>
        <pc:spChg chg="mod">
          <ac:chgData name="Brandy Bauer" userId="a8160b5e-1d3d-426c-99c8-103575026ccc" providerId="ADAL" clId="{91CC9893-F910-4424-A3F7-66892DACCC94}" dt="2021-02-17T15:44:39.048" v="949" actId="14100"/>
          <ac:spMkLst>
            <pc:docMk/>
            <pc:sldMk cId="2671055347" sldId="363"/>
            <ac:spMk id="3" creationId="{2165EB23-BD9F-412C-9F97-216F1431619B}"/>
          </ac:spMkLst>
        </pc:spChg>
        <pc:spChg chg="mod">
          <ac:chgData name="Brandy Bauer" userId="a8160b5e-1d3d-426c-99c8-103575026ccc" providerId="ADAL" clId="{91CC9893-F910-4424-A3F7-66892DACCC94}" dt="2021-02-17T15:42:57.884" v="801" actId="20577"/>
          <ac:spMkLst>
            <pc:docMk/>
            <pc:sldMk cId="2671055347" sldId="363"/>
            <ac:spMk id="4" creationId="{36A72DC7-D9B5-40EF-8427-9937220D70B4}"/>
          </ac:spMkLst>
        </pc:spChg>
        <pc:picChg chg="add mod">
          <ac:chgData name="Brandy Bauer" userId="a8160b5e-1d3d-426c-99c8-103575026ccc" providerId="ADAL" clId="{91CC9893-F910-4424-A3F7-66892DACCC94}" dt="2021-02-17T15:44:34.750" v="948" actId="962"/>
          <ac:picMkLst>
            <pc:docMk/>
            <pc:sldMk cId="2671055347" sldId="363"/>
            <ac:picMk id="1026" creationId="{D13B70D5-FC1E-4DA5-BD58-616263B1B8D3}"/>
          </ac:picMkLst>
        </pc:picChg>
      </pc:sldChg>
    </pc:docChg>
  </pc:docChgLst>
  <pc:docChgLst>
    <pc:chgData name="Brandy Bauer" userId="a8160b5e-1d3d-426c-99c8-103575026ccc" providerId="ADAL" clId="{89C5445C-9BEF-442B-B21A-DAFE8A556DD5}"/>
    <pc:docChg chg="addSld delSld modSld delSection modSection">
      <pc:chgData name="Brandy Bauer" userId="a8160b5e-1d3d-426c-99c8-103575026ccc" providerId="ADAL" clId="{89C5445C-9BEF-442B-B21A-DAFE8A556DD5}" dt="2023-02-10T12:57:25.509" v="203" actId="17853"/>
      <pc:docMkLst>
        <pc:docMk/>
      </pc:docMkLst>
      <pc:sldChg chg="add del">
        <pc:chgData name="Brandy Bauer" userId="a8160b5e-1d3d-426c-99c8-103575026ccc" providerId="ADAL" clId="{89C5445C-9BEF-442B-B21A-DAFE8A556DD5}" dt="2023-02-10T12:50:13.075" v="24" actId="47"/>
        <pc:sldMkLst>
          <pc:docMk/>
          <pc:sldMk cId="546249770" sldId="259"/>
        </pc:sldMkLst>
      </pc:sldChg>
      <pc:sldChg chg="modSp mod">
        <pc:chgData name="Brandy Bauer" userId="a8160b5e-1d3d-426c-99c8-103575026ccc" providerId="ADAL" clId="{89C5445C-9BEF-442B-B21A-DAFE8A556DD5}" dt="2023-02-10T12:50:10.533" v="23" actId="14100"/>
        <pc:sldMkLst>
          <pc:docMk/>
          <pc:sldMk cId="1925886005" sldId="317"/>
        </pc:sldMkLst>
        <pc:graphicFrameChg chg="mod modGraphic">
          <ac:chgData name="Brandy Bauer" userId="a8160b5e-1d3d-426c-99c8-103575026ccc" providerId="ADAL" clId="{89C5445C-9BEF-442B-B21A-DAFE8A556DD5}" dt="2023-02-10T12:50:10.533" v="23" actId="14100"/>
          <ac:graphicFrameMkLst>
            <pc:docMk/>
            <pc:sldMk cId="1925886005" sldId="317"/>
            <ac:graphicFrameMk id="7" creationId="{4E90D726-67DA-E30C-DDA9-C1E7D1D2B17A}"/>
          </ac:graphicFrameMkLst>
        </pc:graphicFrameChg>
      </pc:sldChg>
      <pc:sldChg chg="modSp mod">
        <pc:chgData name="Brandy Bauer" userId="a8160b5e-1d3d-426c-99c8-103575026ccc" providerId="ADAL" clId="{89C5445C-9BEF-442B-B21A-DAFE8A556DD5}" dt="2023-02-10T12:49:22.114" v="19" actId="1076"/>
        <pc:sldMkLst>
          <pc:docMk/>
          <pc:sldMk cId="2613996165" sldId="319"/>
        </pc:sldMkLst>
        <pc:spChg chg="mod">
          <ac:chgData name="Brandy Bauer" userId="a8160b5e-1d3d-426c-99c8-103575026ccc" providerId="ADAL" clId="{89C5445C-9BEF-442B-B21A-DAFE8A556DD5}" dt="2023-02-10T12:49:22.114" v="19" actId="1076"/>
          <ac:spMkLst>
            <pc:docMk/>
            <pc:sldMk cId="2613996165" sldId="319"/>
            <ac:spMk id="2" creationId="{5D55179F-8590-1F8A-80F8-45E643804591}"/>
          </ac:spMkLst>
        </pc:spChg>
        <pc:spChg chg="mod">
          <ac:chgData name="Brandy Bauer" userId="a8160b5e-1d3d-426c-99c8-103575026ccc" providerId="ADAL" clId="{89C5445C-9BEF-442B-B21A-DAFE8A556DD5}" dt="2023-02-10T12:49:19.761" v="18" actId="14100"/>
          <ac:spMkLst>
            <pc:docMk/>
            <pc:sldMk cId="2613996165" sldId="319"/>
            <ac:spMk id="3" creationId="{822EE9DB-9EBA-8866-8087-E5AA8E4D1689}"/>
          </ac:spMkLst>
        </pc:spChg>
      </pc:sldChg>
      <pc:sldChg chg="del">
        <pc:chgData name="Brandy Bauer" userId="a8160b5e-1d3d-426c-99c8-103575026ccc" providerId="ADAL" clId="{89C5445C-9BEF-442B-B21A-DAFE8A556DD5}" dt="2023-02-10T12:57:17.548" v="201" actId="47"/>
        <pc:sldMkLst>
          <pc:docMk/>
          <pc:sldMk cId="3409629561" sldId="341"/>
        </pc:sldMkLst>
      </pc:sldChg>
      <pc:sldChg chg="add">
        <pc:chgData name="Brandy Bauer" userId="a8160b5e-1d3d-426c-99c8-103575026ccc" providerId="ADAL" clId="{89C5445C-9BEF-442B-B21A-DAFE8A556DD5}" dt="2023-02-10T12:49:51.208" v="20"/>
        <pc:sldMkLst>
          <pc:docMk/>
          <pc:sldMk cId="2109469480" sldId="342"/>
        </pc:sldMkLst>
      </pc:sldChg>
      <pc:sldChg chg="del">
        <pc:chgData name="Brandy Bauer" userId="a8160b5e-1d3d-426c-99c8-103575026ccc" providerId="ADAL" clId="{89C5445C-9BEF-442B-B21A-DAFE8A556DD5}" dt="2023-02-10T12:57:22.008" v="202" actId="47"/>
        <pc:sldMkLst>
          <pc:docMk/>
          <pc:sldMk cId="3913747607" sldId="351"/>
        </pc:sldMkLst>
      </pc:sldChg>
      <pc:sldChg chg="del">
        <pc:chgData name="Brandy Bauer" userId="a8160b5e-1d3d-426c-99c8-103575026ccc" providerId="ADAL" clId="{89C5445C-9BEF-442B-B21A-DAFE8A556DD5}" dt="2023-02-10T12:57:22.008" v="202" actId="47"/>
        <pc:sldMkLst>
          <pc:docMk/>
          <pc:sldMk cId="148564217" sldId="357"/>
        </pc:sldMkLst>
      </pc:sldChg>
      <pc:sldChg chg="del">
        <pc:chgData name="Brandy Bauer" userId="a8160b5e-1d3d-426c-99c8-103575026ccc" providerId="ADAL" clId="{89C5445C-9BEF-442B-B21A-DAFE8A556DD5}" dt="2023-02-10T12:57:22.008" v="202" actId="47"/>
        <pc:sldMkLst>
          <pc:docMk/>
          <pc:sldMk cId="2238968922" sldId="358"/>
        </pc:sldMkLst>
      </pc:sldChg>
      <pc:sldChg chg="del">
        <pc:chgData name="Brandy Bauer" userId="a8160b5e-1d3d-426c-99c8-103575026ccc" providerId="ADAL" clId="{89C5445C-9BEF-442B-B21A-DAFE8A556DD5}" dt="2023-02-10T12:57:22.008" v="202" actId="47"/>
        <pc:sldMkLst>
          <pc:docMk/>
          <pc:sldMk cId="2705337402" sldId="359"/>
        </pc:sldMkLst>
      </pc:sldChg>
      <pc:sldChg chg="del">
        <pc:chgData name="Brandy Bauer" userId="a8160b5e-1d3d-426c-99c8-103575026ccc" providerId="ADAL" clId="{89C5445C-9BEF-442B-B21A-DAFE8A556DD5}" dt="2023-02-10T12:57:22.008" v="202" actId="47"/>
        <pc:sldMkLst>
          <pc:docMk/>
          <pc:sldMk cId="2076601094" sldId="360"/>
        </pc:sldMkLst>
      </pc:sldChg>
      <pc:sldChg chg="del">
        <pc:chgData name="Brandy Bauer" userId="a8160b5e-1d3d-426c-99c8-103575026ccc" providerId="ADAL" clId="{89C5445C-9BEF-442B-B21A-DAFE8A556DD5}" dt="2023-02-10T12:57:22.008" v="202" actId="47"/>
        <pc:sldMkLst>
          <pc:docMk/>
          <pc:sldMk cId="1503310722" sldId="363"/>
        </pc:sldMkLst>
      </pc:sldChg>
      <pc:sldChg chg="del">
        <pc:chgData name="Brandy Bauer" userId="a8160b5e-1d3d-426c-99c8-103575026ccc" providerId="ADAL" clId="{89C5445C-9BEF-442B-B21A-DAFE8A556DD5}" dt="2023-02-10T12:57:22.008" v="202" actId="47"/>
        <pc:sldMkLst>
          <pc:docMk/>
          <pc:sldMk cId="3335349441" sldId="364"/>
        </pc:sldMkLst>
      </pc:sldChg>
      <pc:sldChg chg="del">
        <pc:chgData name="Brandy Bauer" userId="a8160b5e-1d3d-426c-99c8-103575026ccc" providerId="ADAL" clId="{89C5445C-9BEF-442B-B21A-DAFE8A556DD5}" dt="2023-02-10T12:57:22.008" v="202" actId="47"/>
        <pc:sldMkLst>
          <pc:docMk/>
          <pc:sldMk cId="1361891811" sldId="365"/>
        </pc:sldMkLst>
      </pc:sldChg>
      <pc:sldChg chg="del">
        <pc:chgData name="Brandy Bauer" userId="a8160b5e-1d3d-426c-99c8-103575026ccc" providerId="ADAL" clId="{89C5445C-9BEF-442B-B21A-DAFE8A556DD5}" dt="2023-02-10T12:57:22.008" v="202" actId="47"/>
        <pc:sldMkLst>
          <pc:docMk/>
          <pc:sldMk cId="4218621536" sldId="366"/>
        </pc:sldMkLst>
      </pc:sldChg>
      <pc:sldChg chg="del">
        <pc:chgData name="Brandy Bauer" userId="a8160b5e-1d3d-426c-99c8-103575026ccc" providerId="ADAL" clId="{89C5445C-9BEF-442B-B21A-DAFE8A556DD5}" dt="2023-02-10T12:57:22.008" v="202" actId="47"/>
        <pc:sldMkLst>
          <pc:docMk/>
          <pc:sldMk cId="804756719" sldId="367"/>
        </pc:sldMkLst>
      </pc:sldChg>
      <pc:sldChg chg="del">
        <pc:chgData name="Brandy Bauer" userId="a8160b5e-1d3d-426c-99c8-103575026ccc" providerId="ADAL" clId="{89C5445C-9BEF-442B-B21A-DAFE8A556DD5}" dt="2023-02-10T12:57:22.008" v="202" actId="47"/>
        <pc:sldMkLst>
          <pc:docMk/>
          <pc:sldMk cId="2504642353" sldId="368"/>
        </pc:sldMkLst>
      </pc:sldChg>
      <pc:sldChg chg="del">
        <pc:chgData name="Brandy Bauer" userId="a8160b5e-1d3d-426c-99c8-103575026ccc" providerId="ADAL" clId="{89C5445C-9BEF-442B-B21A-DAFE8A556DD5}" dt="2023-02-10T12:57:22.008" v="202" actId="47"/>
        <pc:sldMkLst>
          <pc:docMk/>
          <pc:sldMk cId="609247794" sldId="369"/>
        </pc:sldMkLst>
      </pc:sldChg>
      <pc:sldChg chg="del">
        <pc:chgData name="Brandy Bauer" userId="a8160b5e-1d3d-426c-99c8-103575026ccc" providerId="ADAL" clId="{89C5445C-9BEF-442B-B21A-DAFE8A556DD5}" dt="2023-02-10T12:57:22.008" v="202" actId="47"/>
        <pc:sldMkLst>
          <pc:docMk/>
          <pc:sldMk cId="2501652773" sldId="370"/>
        </pc:sldMkLst>
      </pc:sldChg>
      <pc:sldChg chg="del">
        <pc:chgData name="Brandy Bauer" userId="a8160b5e-1d3d-426c-99c8-103575026ccc" providerId="ADAL" clId="{89C5445C-9BEF-442B-B21A-DAFE8A556DD5}" dt="2023-02-10T12:57:22.008" v="202" actId="47"/>
        <pc:sldMkLst>
          <pc:docMk/>
          <pc:sldMk cId="2881836235" sldId="371"/>
        </pc:sldMkLst>
      </pc:sldChg>
      <pc:sldChg chg="del">
        <pc:chgData name="Brandy Bauer" userId="a8160b5e-1d3d-426c-99c8-103575026ccc" providerId="ADAL" clId="{89C5445C-9BEF-442B-B21A-DAFE8A556DD5}" dt="2023-02-10T12:57:22.008" v="202" actId="47"/>
        <pc:sldMkLst>
          <pc:docMk/>
          <pc:sldMk cId="3361170078" sldId="372"/>
        </pc:sldMkLst>
      </pc:sldChg>
      <pc:sldChg chg="add">
        <pc:chgData name="Brandy Bauer" userId="a8160b5e-1d3d-426c-99c8-103575026ccc" providerId="ADAL" clId="{89C5445C-9BEF-442B-B21A-DAFE8A556DD5}" dt="2023-02-10T12:49:51.208" v="20"/>
        <pc:sldMkLst>
          <pc:docMk/>
          <pc:sldMk cId="2126790022" sldId="373"/>
        </pc:sldMkLst>
      </pc:sldChg>
      <pc:sldChg chg="add">
        <pc:chgData name="Brandy Bauer" userId="a8160b5e-1d3d-426c-99c8-103575026ccc" providerId="ADAL" clId="{89C5445C-9BEF-442B-B21A-DAFE8A556DD5}" dt="2023-02-10T12:49:51.208" v="20"/>
        <pc:sldMkLst>
          <pc:docMk/>
          <pc:sldMk cId="631712149" sldId="374"/>
        </pc:sldMkLst>
      </pc:sldChg>
      <pc:sldChg chg="modSp add mod">
        <pc:chgData name="Brandy Bauer" userId="a8160b5e-1d3d-426c-99c8-103575026ccc" providerId="ADAL" clId="{89C5445C-9BEF-442B-B21A-DAFE8A556DD5}" dt="2023-02-10T12:53:11.649" v="41" actId="13926"/>
        <pc:sldMkLst>
          <pc:docMk/>
          <pc:sldMk cId="2238373628" sldId="375"/>
        </pc:sldMkLst>
        <pc:spChg chg="mod">
          <ac:chgData name="Brandy Bauer" userId="a8160b5e-1d3d-426c-99c8-103575026ccc" providerId="ADAL" clId="{89C5445C-9BEF-442B-B21A-DAFE8A556DD5}" dt="2023-02-10T12:53:11.649" v="41" actId="13926"/>
          <ac:spMkLst>
            <pc:docMk/>
            <pc:sldMk cId="2238373628" sldId="375"/>
            <ac:spMk id="3" creationId="{2165EB23-BD9F-412C-9F97-216F1431619B}"/>
          </ac:spMkLst>
        </pc:spChg>
      </pc:sldChg>
      <pc:sldChg chg="add">
        <pc:chgData name="Brandy Bauer" userId="a8160b5e-1d3d-426c-99c8-103575026ccc" providerId="ADAL" clId="{89C5445C-9BEF-442B-B21A-DAFE8A556DD5}" dt="2023-02-10T12:49:51.208" v="20"/>
        <pc:sldMkLst>
          <pc:docMk/>
          <pc:sldMk cId="2934692962" sldId="376"/>
        </pc:sldMkLst>
      </pc:sldChg>
      <pc:sldChg chg="add">
        <pc:chgData name="Brandy Bauer" userId="a8160b5e-1d3d-426c-99c8-103575026ccc" providerId="ADAL" clId="{89C5445C-9BEF-442B-B21A-DAFE8A556DD5}" dt="2023-02-10T12:49:51.208" v="20"/>
        <pc:sldMkLst>
          <pc:docMk/>
          <pc:sldMk cId="375945816" sldId="377"/>
        </pc:sldMkLst>
      </pc:sldChg>
      <pc:sldChg chg="modSp add mod">
        <pc:chgData name="Brandy Bauer" userId="a8160b5e-1d3d-426c-99c8-103575026ccc" providerId="ADAL" clId="{89C5445C-9BEF-442B-B21A-DAFE8A556DD5}" dt="2023-02-10T12:54:00.775" v="49" actId="6549"/>
        <pc:sldMkLst>
          <pc:docMk/>
          <pc:sldMk cId="3633741670" sldId="378"/>
        </pc:sldMkLst>
        <pc:spChg chg="mod">
          <ac:chgData name="Brandy Bauer" userId="a8160b5e-1d3d-426c-99c8-103575026ccc" providerId="ADAL" clId="{89C5445C-9BEF-442B-B21A-DAFE8A556DD5}" dt="2023-02-10T12:54:00.775" v="49" actId="6549"/>
          <ac:spMkLst>
            <pc:docMk/>
            <pc:sldMk cId="3633741670" sldId="378"/>
            <ac:spMk id="3" creationId="{2165EB23-BD9F-412C-9F97-216F1431619B}"/>
          </ac:spMkLst>
        </pc:spChg>
      </pc:sldChg>
      <pc:sldChg chg="add">
        <pc:chgData name="Brandy Bauer" userId="a8160b5e-1d3d-426c-99c8-103575026ccc" providerId="ADAL" clId="{89C5445C-9BEF-442B-B21A-DAFE8A556DD5}" dt="2023-02-10T12:49:51.208" v="20"/>
        <pc:sldMkLst>
          <pc:docMk/>
          <pc:sldMk cId="4012263914" sldId="379"/>
        </pc:sldMkLst>
      </pc:sldChg>
      <pc:sldChg chg="add">
        <pc:chgData name="Brandy Bauer" userId="a8160b5e-1d3d-426c-99c8-103575026ccc" providerId="ADAL" clId="{89C5445C-9BEF-442B-B21A-DAFE8A556DD5}" dt="2023-02-10T12:49:51.208" v="20"/>
        <pc:sldMkLst>
          <pc:docMk/>
          <pc:sldMk cId="1746344186" sldId="380"/>
        </pc:sldMkLst>
      </pc:sldChg>
      <pc:sldChg chg="add">
        <pc:chgData name="Brandy Bauer" userId="a8160b5e-1d3d-426c-99c8-103575026ccc" providerId="ADAL" clId="{89C5445C-9BEF-442B-B21A-DAFE8A556DD5}" dt="2023-02-10T12:49:51.208" v="20"/>
        <pc:sldMkLst>
          <pc:docMk/>
          <pc:sldMk cId="4262476349" sldId="381"/>
        </pc:sldMkLst>
      </pc:sldChg>
      <pc:sldChg chg="add">
        <pc:chgData name="Brandy Bauer" userId="a8160b5e-1d3d-426c-99c8-103575026ccc" providerId="ADAL" clId="{89C5445C-9BEF-442B-B21A-DAFE8A556DD5}" dt="2023-02-10T12:49:51.208" v="20"/>
        <pc:sldMkLst>
          <pc:docMk/>
          <pc:sldMk cId="2146863700" sldId="382"/>
        </pc:sldMkLst>
      </pc:sldChg>
      <pc:sldChg chg="modSp add mod">
        <pc:chgData name="Brandy Bauer" userId="a8160b5e-1d3d-426c-99c8-103575026ccc" providerId="ADAL" clId="{89C5445C-9BEF-442B-B21A-DAFE8A556DD5}" dt="2023-02-10T12:56:40.426" v="199" actId="1076"/>
        <pc:sldMkLst>
          <pc:docMk/>
          <pc:sldMk cId="4146768018" sldId="383"/>
        </pc:sldMkLst>
        <pc:spChg chg="mod">
          <ac:chgData name="Brandy Bauer" userId="a8160b5e-1d3d-426c-99c8-103575026ccc" providerId="ADAL" clId="{89C5445C-9BEF-442B-B21A-DAFE8A556DD5}" dt="2023-02-10T12:56:39.069" v="198" actId="14100"/>
          <ac:spMkLst>
            <pc:docMk/>
            <pc:sldMk cId="4146768018" sldId="383"/>
            <ac:spMk id="3" creationId="{2165EB23-BD9F-412C-9F97-216F1431619B}"/>
          </ac:spMkLst>
        </pc:spChg>
        <pc:picChg chg="mod">
          <ac:chgData name="Brandy Bauer" userId="a8160b5e-1d3d-426c-99c8-103575026ccc" providerId="ADAL" clId="{89C5445C-9BEF-442B-B21A-DAFE8A556DD5}" dt="2023-02-10T12:56:40.426" v="199" actId="1076"/>
          <ac:picMkLst>
            <pc:docMk/>
            <pc:sldMk cId="4146768018" sldId="383"/>
            <ac:picMk id="1026" creationId="{C5FD78F5-3543-4A8A-908B-377653E5BE4B}"/>
          </ac:picMkLst>
        </pc:picChg>
      </pc:sldChg>
      <pc:sldChg chg="add">
        <pc:chgData name="Brandy Bauer" userId="a8160b5e-1d3d-426c-99c8-103575026ccc" providerId="ADAL" clId="{89C5445C-9BEF-442B-B21A-DAFE8A556DD5}" dt="2023-02-10T12:49:51.208" v="20"/>
        <pc:sldMkLst>
          <pc:docMk/>
          <pc:sldMk cId="156583128" sldId="384"/>
        </pc:sldMkLst>
      </pc:sldChg>
      <pc:sldChg chg="add">
        <pc:chgData name="Brandy Bauer" userId="a8160b5e-1d3d-426c-99c8-103575026ccc" providerId="ADAL" clId="{89C5445C-9BEF-442B-B21A-DAFE8A556DD5}" dt="2023-02-10T12:49:51.208" v="20"/>
        <pc:sldMkLst>
          <pc:docMk/>
          <pc:sldMk cId="1824687546" sldId="385"/>
        </pc:sldMkLst>
      </pc:sldChg>
      <pc:sldChg chg="add">
        <pc:chgData name="Brandy Bauer" userId="a8160b5e-1d3d-426c-99c8-103575026ccc" providerId="ADAL" clId="{89C5445C-9BEF-442B-B21A-DAFE8A556DD5}" dt="2023-02-10T12:49:51.208" v="20"/>
        <pc:sldMkLst>
          <pc:docMk/>
          <pc:sldMk cId="3838344444" sldId="386"/>
        </pc:sldMkLst>
      </pc:sldChg>
      <pc:sldChg chg="add">
        <pc:chgData name="Brandy Bauer" userId="a8160b5e-1d3d-426c-99c8-103575026ccc" providerId="ADAL" clId="{89C5445C-9BEF-442B-B21A-DAFE8A556DD5}" dt="2023-02-10T12:49:51.208" v="20"/>
        <pc:sldMkLst>
          <pc:docMk/>
          <pc:sldMk cId="1293105362" sldId="387"/>
        </pc:sldMkLst>
      </pc:sldChg>
      <pc:sldChg chg="modSp add mod">
        <pc:chgData name="Brandy Bauer" userId="a8160b5e-1d3d-426c-99c8-103575026ccc" providerId="ADAL" clId="{89C5445C-9BEF-442B-B21A-DAFE8A556DD5}" dt="2023-02-10T12:57:11.262" v="200" actId="6549"/>
        <pc:sldMkLst>
          <pc:docMk/>
          <pc:sldMk cId="2584763646" sldId="388"/>
        </pc:sldMkLst>
        <pc:spChg chg="mod">
          <ac:chgData name="Brandy Bauer" userId="a8160b5e-1d3d-426c-99c8-103575026ccc" providerId="ADAL" clId="{89C5445C-9BEF-442B-B21A-DAFE8A556DD5}" dt="2023-02-10T12:57:11.262" v="200" actId="6549"/>
          <ac:spMkLst>
            <pc:docMk/>
            <pc:sldMk cId="2584763646" sldId="388"/>
            <ac:spMk id="3" creationId="{2165EB23-BD9F-412C-9F97-216F1431619B}"/>
          </ac:spMkLst>
        </pc:spChg>
      </pc:sldChg>
    </pc:docChg>
  </pc:docChgLst>
  <pc:docChgLst>
    <pc:chgData name="Brandy Bauer" userId="a8160b5e-1d3d-426c-99c8-103575026ccc" providerId="ADAL" clId="{F1DC3593-EB29-4CFC-B2CF-C616E99C0DBA}"/>
    <pc:docChg chg="undo custSel addSld delSld modSld modSection">
      <pc:chgData name="Brandy Bauer" userId="a8160b5e-1d3d-426c-99c8-103575026ccc" providerId="ADAL" clId="{F1DC3593-EB29-4CFC-B2CF-C616E99C0DBA}" dt="2023-02-10T12:31:26.445" v="152" actId="20577"/>
      <pc:docMkLst>
        <pc:docMk/>
      </pc:docMkLst>
      <pc:sldChg chg="del">
        <pc:chgData name="Brandy Bauer" userId="a8160b5e-1d3d-426c-99c8-103575026ccc" providerId="ADAL" clId="{F1DC3593-EB29-4CFC-B2CF-C616E99C0DBA}" dt="2023-02-10T12:22:27.623" v="41" actId="47"/>
        <pc:sldMkLst>
          <pc:docMk/>
          <pc:sldMk cId="546249770" sldId="259"/>
        </pc:sldMkLst>
      </pc:sldChg>
      <pc:sldChg chg="modSp mod">
        <pc:chgData name="Brandy Bauer" userId="a8160b5e-1d3d-426c-99c8-103575026ccc" providerId="ADAL" clId="{F1DC3593-EB29-4CFC-B2CF-C616E99C0DBA}" dt="2023-02-10T12:31:26.445" v="152" actId="20577"/>
        <pc:sldMkLst>
          <pc:docMk/>
          <pc:sldMk cId="345405534" sldId="273"/>
        </pc:sldMkLst>
        <pc:spChg chg="mod">
          <ac:chgData name="Brandy Bauer" userId="a8160b5e-1d3d-426c-99c8-103575026ccc" providerId="ADAL" clId="{F1DC3593-EB29-4CFC-B2CF-C616E99C0DBA}" dt="2023-02-10T12:31:26.445" v="152" actId="20577"/>
          <ac:spMkLst>
            <pc:docMk/>
            <pc:sldMk cId="345405534" sldId="273"/>
            <ac:spMk id="18" creationId="{5E27E0EB-74E1-3645-872A-FEAA40E957AE}"/>
          </ac:spMkLst>
        </pc:spChg>
      </pc:sldChg>
      <pc:sldChg chg="del">
        <pc:chgData name="Brandy Bauer" userId="a8160b5e-1d3d-426c-99c8-103575026ccc" providerId="ADAL" clId="{F1DC3593-EB29-4CFC-B2CF-C616E99C0DBA}" dt="2023-02-10T12:21:54.844" v="3" actId="47"/>
        <pc:sldMkLst>
          <pc:docMk/>
          <pc:sldMk cId="1314971921" sldId="287"/>
        </pc:sldMkLst>
      </pc:sldChg>
      <pc:sldChg chg="modSp add del">
        <pc:chgData name="Brandy Bauer" userId="a8160b5e-1d3d-426c-99c8-103575026ccc" providerId="ADAL" clId="{F1DC3593-EB29-4CFC-B2CF-C616E99C0DBA}" dt="2023-02-10T12:22:25.443" v="40"/>
        <pc:sldMkLst>
          <pc:docMk/>
          <pc:sldMk cId="1925886005" sldId="317"/>
        </pc:sldMkLst>
        <pc:graphicFrameChg chg="mod">
          <ac:chgData name="Brandy Bauer" userId="a8160b5e-1d3d-426c-99c8-103575026ccc" providerId="ADAL" clId="{F1DC3593-EB29-4CFC-B2CF-C616E99C0DBA}" dt="2023-02-10T12:22:25.443" v="40"/>
          <ac:graphicFrameMkLst>
            <pc:docMk/>
            <pc:sldMk cId="1925886005" sldId="317"/>
            <ac:graphicFrameMk id="7" creationId="{4E90D726-67DA-E30C-DDA9-C1E7D1D2B17A}"/>
          </ac:graphicFrameMkLst>
        </pc:graphicFrameChg>
      </pc:sldChg>
      <pc:sldChg chg="modSp add del mod">
        <pc:chgData name="Brandy Bauer" userId="a8160b5e-1d3d-426c-99c8-103575026ccc" providerId="ADAL" clId="{F1DC3593-EB29-4CFC-B2CF-C616E99C0DBA}" dt="2023-02-10T12:22:15.683" v="39" actId="14100"/>
        <pc:sldMkLst>
          <pc:docMk/>
          <pc:sldMk cId="2613996165" sldId="319"/>
        </pc:sldMkLst>
        <pc:spChg chg="mod">
          <ac:chgData name="Brandy Bauer" userId="a8160b5e-1d3d-426c-99c8-103575026ccc" providerId="ADAL" clId="{F1DC3593-EB29-4CFC-B2CF-C616E99C0DBA}" dt="2023-02-10T12:22:15.683" v="39" actId="14100"/>
          <ac:spMkLst>
            <pc:docMk/>
            <pc:sldMk cId="2613996165" sldId="319"/>
            <ac:spMk id="3" creationId="{822EE9DB-9EBA-8866-8087-E5AA8E4D1689}"/>
          </ac:spMkLst>
        </pc:spChg>
      </pc:sldChg>
      <pc:sldChg chg="modSp mod">
        <pc:chgData name="Brandy Bauer" userId="a8160b5e-1d3d-426c-99c8-103575026ccc" providerId="ADAL" clId="{F1DC3593-EB29-4CFC-B2CF-C616E99C0DBA}" dt="2023-02-10T12:28:48.411" v="123" actId="207"/>
        <pc:sldMkLst>
          <pc:docMk/>
          <pc:sldMk cId="3913747607" sldId="351"/>
        </pc:sldMkLst>
        <pc:spChg chg="mod">
          <ac:chgData name="Brandy Bauer" userId="a8160b5e-1d3d-426c-99c8-103575026ccc" providerId="ADAL" clId="{F1DC3593-EB29-4CFC-B2CF-C616E99C0DBA}" dt="2023-02-10T12:28:48.411" v="123" actId="207"/>
          <ac:spMkLst>
            <pc:docMk/>
            <pc:sldMk cId="3913747607" sldId="351"/>
            <ac:spMk id="3" creationId="{2165EB23-BD9F-412C-9F97-216F1431619B}"/>
          </ac:spMkLst>
        </pc:spChg>
      </pc:sldChg>
      <pc:sldChg chg="modSp mod">
        <pc:chgData name="Brandy Bauer" userId="a8160b5e-1d3d-426c-99c8-103575026ccc" providerId="ADAL" clId="{F1DC3593-EB29-4CFC-B2CF-C616E99C0DBA}" dt="2023-02-10T12:31:16.943" v="150" actId="1076"/>
        <pc:sldMkLst>
          <pc:docMk/>
          <pc:sldMk cId="148564217" sldId="357"/>
        </pc:sldMkLst>
        <pc:spChg chg="mod">
          <ac:chgData name="Brandy Bauer" userId="a8160b5e-1d3d-426c-99c8-103575026ccc" providerId="ADAL" clId="{F1DC3593-EB29-4CFC-B2CF-C616E99C0DBA}" dt="2023-02-10T12:31:16.943" v="150" actId="1076"/>
          <ac:spMkLst>
            <pc:docMk/>
            <pc:sldMk cId="148564217" sldId="357"/>
            <ac:spMk id="3" creationId="{2165EB23-BD9F-412C-9F97-216F1431619B}"/>
          </ac:spMkLst>
        </pc:spChg>
      </pc:sldChg>
      <pc:sldChg chg="modSp mod">
        <pc:chgData name="Brandy Bauer" userId="a8160b5e-1d3d-426c-99c8-103575026ccc" providerId="ADAL" clId="{F1DC3593-EB29-4CFC-B2CF-C616E99C0DBA}" dt="2023-02-10T12:26:41.192" v="109" actId="6549"/>
        <pc:sldMkLst>
          <pc:docMk/>
          <pc:sldMk cId="2238968922" sldId="358"/>
        </pc:sldMkLst>
        <pc:spChg chg="mod">
          <ac:chgData name="Brandy Bauer" userId="a8160b5e-1d3d-426c-99c8-103575026ccc" providerId="ADAL" clId="{F1DC3593-EB29-4CFC-B2CF-C616E99C0DBA}" dt="2023-02-10T12:26:41.192" v="109" actId="6549"/>
          <ac:spMkLst>
            <pc:docMk/>
            <pc:sldMk cId="2238968922" sldId="358"/>
            <ac:spMk id="3" creationId="{2165EB23-BD9F-412C-9F97-216F1431619B}"/>
          </ac:spMkLst>
        </pc:spChg>
      </pc:sldChg>
      <pc:sldChg chg="modSp mod">
        <pc:chgData name="Brandy Bauer" userId="a8160b5e-1d3d-426c-99c8-103575026ccc" providerId="ADAL" clId="{F1DC3593-EB29-4CFC-B2CF-C616E99C0DBA}" dt="2023-02-10T12:27:51.401" v="117" actId="20577"/>
        <pc:sldMkLst>
          <pc:docMk/>
          <pc:sldMk cId="2076601094" sldId="360"/>
        </pc:sldMkLst>
        <pc:spChg chg="mod">
          <ac:chgData name="Brandy Bauer" userId="a8160b5e-1d3d-426c-99c8-103575026ccc" providerId="ADAL" clId="{F1DC3593-EB29-4CFC-B2CF-C616E99C0DBA}" dt="2023-02-10T12:27:51.401" v="117" actId="20577"/>
          <ac:spMkLst>
            <pc:docMk/>
            <pc:sldMk cId="2076601094" sldId="360"/>
            <ac:spMk id="3" creationId="{2165EB23-BD9F-412C-9F97-216F1431619B}"/>
          </ac:spMkLst>
        </pc:spChg>
      </pc:sldChg>
      <pc:sldChg chg="modSp mod">
        <pc:chgData name="Brandy Bauer" userId="a8160b5e-1d3d-426c-99c8-103575026ccc" providerId="ADAL" clId="{F1DC3593-EB29-4CFC-B2CF-C616E99C0DBA}" dt="2023-02-10T12:29:19.884" v="124" actId="115"/>
        <pc:sldMkLst>
          <pc:docMk/>
          <pc:sldMk cId="1361891811" sldId="365"/>
        </pc:sldMkLst>
        <pc:spChg chg="mod">
          <ac:chgData name="Brandy Bauer" userId="a8160b5e-1d3d-426c-99c8-103575026ccc" providerId="ADAL" clId="{F1DC3593-EB29-4CFC-B2CF-C616E99C0DBA}" dt="2023-02-10T12:29:19.884" v="124" actId="115"/>
          <ac:spMkLst>
            <pc:docMk/>
            <pc:sldMk cId="1361891811" sldId="365"/>
            <ac:spMk id="3" creationId="{2165EB23-BD9F-412C-9F97-216F1431619B}"/>
          </ac:spMkLst>
        </pc:spChg>
      </pc:sldChg>
    </pc:docChg>
  </pc:docChgLst>
  <pc:docChgLst>
    <pc:chgData name="Brandy Bauer" userId="a8160b5e-1d3d-426c-99c8-103575026ccc" providerId="ADAL" clId="{519767EC-E030-4D86-B55E-7278110B7DD3}"/>
    <pc:docChg chg="custSel modSld">
      <pc:chgData name="Brandy Bauer" userId="a8160b5e-1d3d-426c-99c8-103575026ccc" providerId="ADAL" clId="{519767EC-E030-4D86-B55E-7278110B7DD3}" dt="2022-03-02T19:18:44.157" v="40" actId="20577"/>
      <pc:docMkLst>
        <pc:docMk/>
      </pc:docMkLst>
      <pc:sldChg chg="modSp mod">
        <pc:chgData name="Brandy Bauer" userId="a8160b5e-1d3d-426c-99c8-103575026ccc" providerId="ADAL" clId="{519767EC-E030-4D86-B55E-7278110B7DD3}" dt="2022-03-02T19:18:44.157" v="40" actId="20577"/>
        <pc:sldMkLst>
          <pc:docMk/>
          <pc:sldMk cId="345405534" sldId="273"/>
        </pc:sldMkLst>
        <pc:spChg chg="mod">
          <ac:chgData name="Brandy Bauer" userId="a8160b5e-1d3d-426c-99c8-103575026ccc" providerId="ADAL" clId="{519767EC-E030-4D86-B55E-7278110B7DD3}" dt="2022-03-02T19:18:44.157" v="40" actId="20577"/>
          <ac:spMkLst>
            <pc:docMk/>
            <pc:sldMk cId="345405534" sldId="273"/>
            <ac:spMk id="18" creationId="{5E27E0EB-74E1-3645-872A-FEAA40E957AE}"/>
          </ac:spMkLst>
        </pc:spChg>
      </pc:sldChg>
      <pc:sldChg chg="addSp delSp modSp mod modClrScheme chgLayout">
        <pc:chgData name="Brandy Bauer" userId="a8160b5e-1d3d-426c-99c8-103575026ccc" providerId="ADAL" clId="{519767EC-E030-4D86-B55E-7278110B7DD3}" dt="2022-03-02T16:09:54.056" v="16" actId="478"/>
        <pc:sldMkLst>
          <pc:docMk/>
          <pc:sldMk cId="1314971921" sldId="287"/>
        </pc:sldMkLst>
        <pc:spChg chg="mod ord">
          <ac:chgData name="Brandy Bauer" userId="a8160b5e-1d3d-426c-99c8-103575026ccc" providerId="ADAL" clId="{519767EC-E030-4D86-B55E-7278110B7DD3}" dt="2022-03-02T16:09:42.630" v="2" actId="1076"/>
          <ac:spMkLst>
            <pc:docMk/>
            <pc:sldMk cId="1314971921" sldId="287"/>
            <ac:spMk id="2" creationId="{6A0DB75B-D541-4CFC-8AE0-19966339FE12}"/>
          </ac:spMkLst>
        </pc:spChg>
        <pc:spChg chg="mod ord">
          <ac:chgData name="Brandy Bauer" userId="a8160b5e-1d3d-426c-99c8-103575026ccc" providerId="ADAL" clId="{519767EC-E030-4D86-B55E-7278110B7DD3}" dt="2022-03-02T16:09:45.151" v="3" actId="1076"/>
          <ac:spMkLst>
            <pc:docMk/>
            <pc:sldMk cId="1314971921" sldId="287"/>
            <ac:spMk id="3" creationId="{33D88230-6587-439D-A19A-21A7A788CD60}"/>
          </ac:spMkLst>
        </pc:spChg>
        <pc:spChg chg="add del mod ord">
          <ac:chgData name="Brandy Bauer" userId="a8160b5e-1d3d-426c-99c8-103575026ccc" providerId="ADAL" clId="{519767EC-E030-4D86-B55E-7278110B7DD3}" dt="2022-03-02T16:09:52.869" v="14" actId="478"/>
          <ac:spMkLst>
            <pc:docMk/>
            <pc:sldMk cId="1314971921" sldId="287"/>
            <ac:spMk id="4" creationId="{D6FE1D06-7834-4A31-B15F-038D1794E227}"/>
          </ac:spMkLst>
        </pc:spChg>
        <pc:spChg chg="add del mod ord">
          <ac:chgData name="Brandy Bauer" userId="a8160b5e-1d3d-426c-99c8-103575026ccc" providerId="ADAL" clId="{519767EC-E030-4D86-B55E-7278110B7DD3}" dt="2022-03-02T16:09:54.056" v="16" actId="478"/>
          <ac:spMkLst>
            <pc:docMk/>
            <pc:sldMk cId="1314971921" sldId="287"/>
            <ac:spMk id="5" creationId="{0D98F036-C836-44C3-BF30-74A0481F4F03}"/>
          </ac:spMkLst>
        </pc:spChg>
        <pc:spChg chg="mod ord">
          <ac:chgData name="Brandy Bauer" userId="a8160b5e-1d3d-426c-99c8-103575026ccc" providerId="ADAL" clId="{519767EC-E030-4D86-B55E-7278110B7DD3}" dt="2022-03-02T16:09:49.497" v="13" actId="20577"/>
          <ac:spMkLst>
            <pc:docMk/>
            <pc:sldMk cId="1314971921" sldId="287"/>
            <ac:spMk id="6" creationId="{CCF49354-CB7F-47FC-BF9E-5AB4D72AA20B}"/>
          </ac:spMkLst>
        </pc:spChg>
      </pc:sldChg>
      <pc:sldChg chg="modSp mod">
        <pc:chgData name="Brandy Bauer" userId="a8160b5e-1d3d-426c-99c8-103575026ccc" providerId="ADAL" clId="{519767EC-E030-4D86-B55E-7278110B7DD3}" dt="2022-03-02T19:16:47.221" v="25" actId="207"/>
        <pc:sldMkLst>
          <pc:docMk/>
          <pc:sldMk cId="3913747607" sldId="351"/>
        </pc:sldMkLst>
        <pc:spChg chg="mod">
          <ac:chgData name="Brandy Bauer" userId="a8160b5e-1d3d-426c-99c8-103575026ccc" providerId="ADAL" clId="{519767EC-E030-4D86-B55E-7278110B7DD3}" dt="2022-03-02T19:16:47.221" v="25" actId="207"/>
          <ac:spMkLst>
            <pc:docMk/>
            <pc:sldMk cId="3913747607" sldId="351"/>
            <ac:spMk id="3" creationId="{2165EB23-BD9F-412C-9F97-216F1431619B}"/>
          </ac:spMkLst>
        </pc:spChg>
      </pc:sldChg>
      <pc:sldChg chg="modSp mod">
        <pc:chgData name="Brandy Bauer" userId="a8160b5e-1d3d-426c-99c8-103575026ccc" providerId="ADAL" clId="{519767EC-E030-4D86-B55E-7278110B7DD3}" dt="2022-03-02T19:18:37.323" v="38" actId="207"/>
        <pc:sldMkLst>
          <pc:docMk/>
          <pc:sldMk cId="148564217" sldId="357"/>
        </pc:sldMkLst>
        <pc:spChg chg="mod">
          <ac:chgData name="Brandy Bauer" userId="a8160b5e-1d3d-426c-99c8-103575026ccc" providerId="ADAL" clId="{519767EC-E030-4D86-B55E-7278110B7DD3}" dt="2022-03-02T19:18:37.323" v="38" actId="207"/>
          <ac:spMkLst>
            <pc:docMk/>
            <pc:sldMk cId="148564217" sldId="357"/>
            <ac:spMk id="3" creationId="{2165EB23-BD9F-412C-9F97-216F1431619B}"/>
          </ac:spMkLst>
        </pc:spChg>
      </pc:sldChg>
      <pc:sldChg chg="modSp mod">
        <pc:chgData name="Brandy Bauer" userId="a8160b5e-1d3d-426c-99c8-103575026ccc" providerId="ADAL" clId="{519767EC-E030-4D86-B55E-7278110B7DD3}" dt="2022-03-02T16:10:19.859" v="21" actId="20577"/>
        <pc:sldMkLst>
          <pc:docMk/>
          <pc:sldMk cId="2238968922" sldId="358"/>
        </pc:sldMkLst>
        <pc:spChg chg="mod">
          <ac:chgData name="Brandy Bauer" userId="a8160b5e-1d3d-426c-99c8-103575026ccc" providerId="ADAL" clId="{519767EC-E030-4D86-B55E-7278110B7DD3}" dt="2022-03-02T16:10:19.859" v="21" actId="20577"/>
          <ac:spMkLst>
            <pc:docMk/>
            <pc:sldMk cId="2238968922" sldId="358"/>
            <ac:spMk id="3" creationId="{2165EB23-BD9F-412C-9F97-216F1431619B}"/>
          </ac:spMkLst>
        </pc:spChg>
      </pc:sldChg>
      <pc:sldChg chg="modSp mod">
        <pc:chgData name="Brandy Bauer" userId="a8160b5e-1d3d-426c-99c8-103575026ccc" providerId="ADAL" clId="{519767EC-E030-4D86-B55E-7278110B7DD3}" dt="2022-03-02T19:16:23.840" v="23" actId="20577"/>
        <pc:sldMkLst>
          <pc:docMk/>
          <pc:sldMk cId="2076601094" sldId="360"/>
        </pc:sldMkLst>
        <pc:spChg chg="mod">
          <ac:chgData name="Brandy Bauer" userId="a8160b5e-1d3d-426c-99c8-103575026ccc" providerId="ADAL" clId="{519767EC-E030-4D86-B55E-7278110B7DD3}" dt="2022-03-02T19:16:23.840" v="23" actId="20577"/>
          <ac:spMkLst>
            <pc:docMk/>
            <pc:sldMk cId="2076601094" sldId="360"/>
            <ac:spMk id="3" creationId="{2165EB23-BD9F-412C-9F97-216F1431619B}"/>
          </ac:spMkLst>
        </pc:spChg>
      </pc:sldChg>
      <pc:sldChg chg="modSp mod">
        <pc:chgData name="Brandy Bauer" userId="a8160b5e-1d3d-426c-99c8-103575026ccc" providerId="ADAL" clId="{519767EC-E030-4D86-B55E-7278110B7DD3}" dt="2022-03-02T19:17:13.453" v="30" actId="207"/>
        <pc:sldMkLst>
          <pc:docMk/>
          <pc:sldMk cId="804756719" sldId="367"/>
        </pc:sldMkLst>
        <pc:spChg chg="mod">
          <ac:chgData name="Brandy Bauer" userId="a8160b5e-1d3d-426c-99c8-103575026ccc" providerId="ADAL" clId="{519767EC-E030-4D86-B55E-7278110B7DD3}" dt="2022-03-02T19:17:13.453" v="30" actId="207"/>
          <ac:spMkLst>
            <pc:docMk/>
            <pc:sldMk cId="804756719" sldId="367"/>
            <ac:spMk id="3" creationId="{2165EB23-BD9F-412C-9F97-216F1431619B}"/>
          </ac:spMkLst>
        </pc:spChg>
      </pc:sldChg>
      <pc:sldChg chg="modSp mod">
        <pc:chgData name="Brandy Bauer" userId="a8160b5e-1d3d-426c-99c8-103575026ccc" providerId="ADAL" clId="{519767EC-E030-4D86-B55E-7278110B7DD3}" dt="2022-03-02T19:18:08.508" v="31" actId="207"/>
        <pc:sldMkLst>
          <pc:docMk/>
          <pc:sldMk cId="2501652773" sldId="370"/>
        </pc:sldMkLst>
        <pc:spChg chg="mod">
          <ac:chgData name="Brandy Bauer" userId="a8160b5e-1d3d-426c-99c8-103575026ccc" providerId="ADAL" clId="{519767EC-E030-4D86-B55E-7278110B7DD3}" dt="2022-03-02T19:18:08.508" v="31" actId="207"/>
          <ac:spMkLst>
            <pc:docMk/>
            <pc:sldMk cId="2501652773" sldId="370"/>
            <ac:spMk id="3" creationId="{2165EB23-BD9F-412C-9F97-216F1431619B}"/>
          </ac:spMkLst>
        </pc:spChg>
      </pc:sldChg>
      <pc:sldChg chg="modSp mod">
        <pc:chgData name="Brandy Bauer" userId="a8160b5e-1d3d-426c-99c8-103575026ccc" providerId="ADAL" clId="{519767EC-E030-4D86-B55E-7278110B7DD3}" dt="2022-03-02T19:18:14.499" v="32" actId="207"/>
        <pc:sldMkLst>
          <pc:docMk/>
          <pc:sldMk cId="2881836235" sldId="371"/>
        </pc:sldMkLst>
        <pc:spChg chg="mod">
          <ac:chgData name="Brandy Bauer" userId="a8160b5e-1d3d-426c-99c8-103575026ccc" providerId="ADAL" clId="{519767EC-E030-4D86-B55E-7278110B7DD3}" dt="2022-03-02T19:18:14.499" v="32" actId="207"/>
          <ac:spMkLst>
            <pc:docMk/>
            <pc:sldMk cId="2881836235" sldId="371"/>
            <ac:spMk id="3" creationId="{2165EB23-BD9F-412C-9F97-216F1431619B}"/>
          </ac:spMkLst>
        </pc:spChg>
      </pc:sldChg>
      <pc:sldChg chg="modSp mod">
        <pc:chgData name="Brandy Bauer" userId="a8160b5e-1d3d-426c-99c8-103575026ccc" providerId="ADAL" clId="{519767EC-E030-4D86-B55E-7278110B7DD3}" dt="2022-03-02T19:18:19.194" v="33" actId="207"/>
        <pc:sldMkLst>
          <pc:docMk/>
          <pc:sldMk cId="3361170078" sldId="372"/>
        </pc:sldMkLst>
        <pc:spChg chg="mod">
          <ac:chgData name="Brandy Bauer" userId="a8160b5e-1d3d-426c-99c8-103575026ccc" providerId="ADAL" clId="{519767EC-E030-4D86-B55E-7278110B7DD3}" dt="2022-03-02T19:18:19.194" v="33" actId="207"/>
          <ac:spMkLst>
            <pc:docMk/>
            <pc:sldMk cId="3361170078" sldId="372"/>
            <ac:spMk id="3" creationId="{2165EB23-BD9F-412C-9F97-216F1431619B}"/>
          </ac:spMkLst>
        </pc:spChg>
      </pc:sldChg>
    </pc:docChg>
  </pc:docChgLst>
  <pc:docChgLst>
    <pc:chgData name="Brandy Bauer" userId="a8160b5e-1d3d-426c-99c8-103575026ccc" providerId="ADAL" clId="{194F6ACE-4A81-40F5-B516-E1C207B02C39}"/>
    <pc:docChg chg="undo redo custSel addSld delSld modSld sldOrd modMainMaster delSection modSection">
      <pc:chgData name="Brandy Bauer" userId="a8160b5e-1d3d-426c-99c8-103575026ccc" providerId="ADAL" clId="{194F6ACE-4A81-40F5-B516-E1C207B02C39}" dt="2021-02-17T14:29:48.932" v="1309" actId="1076"/>
      <pc:docMkLst>
        <pc:docMk/>
      </pc:docMkLst>
      <pc:sldChg chg="addSp delSp modSp mod">
        <pc:chgData name="Brandy Bauer" userId="a8160b5e-1d3d-426c-99c8-103575026ccc" providerId="ADAL" clId="{194F6ACE-4A81-40F5-B516-E1C207B02C39}" dt="2021-02-09T18:13:21.476" v="929" actId="403"/>
        <pc:sldMkLst>
          <pc:docMk/>
          <pc:sldMk cId="546249770" sldId="259"/>
        </pc:sldMkLst>
        <pc:spChg chg="add del mod">
          <ac:chgData name="Brandy Bauer" userId="a8160b5e-1d3d-426c-99c8-103575026ccc" providerId="ADAL" clId="{194F6ACE-4A81-40F5-B516-E1C207B02C39}" dt="2021-02-09T16:45:36.217" v="71" actId="478"/>
          <ac:spMkLst>
            <pc:docMk/>
            <pc:sldMk cId="546249770" sldId="259"/>
            <ac:spMk id="3" creationId="{D822FEFA-FD4D-462F-B79E-EB8CDADD002C}"/>
          </ac:spMkLst>
        </pc:spChg>
        <pc:spChg chg="del">
          <ac:chgData name="Brandy Bauer" userId="a8160b5e-1d3d-426c-99c8-103575026ccc" providerId="ADAL" clId="{194F6ACE-4A81-40F5-B516-E1C207B02C39}" dt="2021-02-09T16:45:30.850" v="70" actId="478"/>
          <ac:spMkLst>
            <pc:docMk/>
            <pc:sldMk cId="546249770" sldId="259"/>
            <ac:spMk id="4" creationId="{CA1BC3DD-06F8-49DB-8AAC-325180850FF6}"/>
          </ac:spMkLst>
        </pc:spChg>
        <pc:graphicFrameChg chg="mod modGraphic">
          <ac:chgData name="Brandy Bauer" userId="a8160b5e-1d3d-426c-99c8-103575026ccc" providerId="ADAL" clId="{194F6ACE-4A81-40F5-B516-E1C207B02C39}" dt="2021-02-09T18:13:21.476" v="929" actId="403"/>
          <ac:graphicFrameMkLst>
            <pc:docMk/>
            <pc:sldMk cId="546249770" sldId="259"/>
            <ac:graphicFrameMk id="26" creationId="{FD204646-3C3B-D342-8507-A039B6837E18}"/>
          </ac:graphicFrameMkLst>
        </pc:graphicFrameChg>
      </pc:sldChg>
      <pc:sldChg chg="addSp delSp modSp mod">
        <pc:chgData name="Brandy Bauer" userId="a8160b5e-1d3d-426c-99c8-103575026ccc" providerId="ADAL" clId="{194F6ACE-4A81-40F5-B516-E1C207B02C39}" dt="2021-02-09T18:12:22.355" v="917" actId="1076"/>
        <pc:sldMkLst>
          <pc:docMk/>
          <pc:sldMk cId="345405534" sldId="273"/>
        </pc:sldMkLst>
        <pc:spChg chg="del">
          <ac:chgData name="Brandy Bauer" userId="a8160b5e-1d3d-426c-99c8-103575026ccc" providerId="ADAL" clId="{194F6ACE-4A81-40F5-B516-E1C207B02C39}" dt="2021-02-09T18:12:15.014" v="915" actId="478"/>
          <ac:spMkLst>
            <pc:docMk/>
            <pc:sldMk cId="345405534" sldId="273"/>
            <ac:spMk id="3" creationId="{F8D258EE-B60B-E149-AF42-B11782FB53EC}"/>
          </ac:spMkLst>
        </pc:spChg>
        <pc:spChg chg="del">
          <ac:chgData name="Brandy Bauer" userId="a8160b5e-1d3d-426c-99c8-103575026ccc" providerId="ADAL" clId="{194F6ACE-4A81-40F5-B516-E1C207B02C39}" dt="2021-02-09T18:12:05.241" v="911" actId="478"/>
          <ac:spMkLst>
            <pc:docMk/>
            <pc:sldMk cId="345405534" sldId="273"/>
            <ac:spMk id="4" creationId="{352E67A8-B61E-9D49-88BF-972D6828DC7D}"/>
          </ac:spMkLst>
        </pc:spChg>
        <pc:spChg chg="add del mod">
          <ac:chgData name="Brandy Bauer" userId="a8160b5e-1d3d-426c-99c8-103575026ccc" providerId="ADAL" clId="{194F6ACE-4A81-40F5-B516-E1C207B02C39}" dt="2021-02-09T18:11:57.136" v="906" actId="478"/>
          <ac:spMkLst>
            <pc:docMk/>
            <pc:sldMk cId="345405534" sldId="273"/>
            <ac:spMk id="5" creationId="{D2322DFE-866A-4AB3-B908-0230DC00AA13}"/>
          </ac:spMkLst>
        </pc:spChg>
        <pc:spChg chg="del">
          <ac:chgData name="Brandy Bauer" userId="a8160b5e-1d3d-426c-99c8-103575026ccc" providerId="ADAL" clId="{194F6ACE-4A81-40F5-B516-E1C207B02C39}" dt="2021-02-09T18:12:08.767" v="913" actId="478"/>
          <ac:spMkLst>
            <pc:docMk/>
            <pc:sldMk cId="345405534" sldId="273"/>
            <ac:spMk id="6" creationId="{8CA7F830-AB08-2245-988F-0A360416C8DD}"/>
          </ac:spMkLst>
        </pc:spChg>
        <pc:spChg chg="del">
          <ac:chgData name="Brandy Bauer" userId="a8160b5e-1d3d-426c-99c8-103575026ccc" providerId="ADAL" clId="{194F6ACE-4A81-40F5-B516-E1C207B02C39}" dt="2021-02-09T18:11:59.010" v="907" actId="478"/>
          <ac:spMkLst>
            <pc:docMk/>
            <pc:sldMk cId="345405534" sldId="273"/>
            <ac:spMk id="7" creationId="{38E6AA77-34A8-9840-84EA-C0EAD12C8318}"/>
          </ac:spMkLst>
        </pc:spChg>
        <pc:spChg chg="del">
          <ac:chgData name="Brandy Bauer" userId="a8160b5e-1d3d-426c-99c8-103575026ccc" providerId="ADAL" clId="{194F6ACE-4A81-40F5-B516-E1C207B02C39}" dt="2021-02-09T18:12:01.501" v="909" actId="478"/>
          <ac:spMkLst>
            <pc:docMk/>
            <pc:sldMk cId="345405534" sldId="273"/>
            <ac:spMk id="8" creationId="{87D515D1-DA78-1E41-87B4-36F1196148CC}"/>
          </ac:spMkLst>
        </pc:spChg>
        <pc:spChg chg="del">
          <ac:chgData name="Brandy Bauer" userId="a8160b5e-1d3d-426c-99c8-103575026ccc" providerId="ADAL" clId="{194F6ACE-4A81-40F5-B516-E1C207B02C39}" dt="2021-02-09T18:11:55.648" v="905" actId="478"/>
          <ac:spMkLst>
            <pc:docMk/>
            <pc:sldMk cId="345405534" sldId="273"/>
            <ac:spMk id="9" creationId="{D39AB7B2-01B3-F04E-A022-214767B60A1F}"/>
          </ac:spMkLst>
        </pc:spChg>
        <pc:spChg chg="add del mod">
          <ac:chgData name="Brandy Bauer" userId="a8160b5e-1d3d-426c-99c8-103575026ccc" providerId="ADAL" clId="{194F6ACE-4A81-40F5-B516-E1C207B02C39}" dt="2021-02-09T18:12:00.129" v="908" actId="478"/>
          <ac:spMkLst>
            <pc:docMk/>
            <pc:sldMk cId="345405534" sldId="273"/>
            <ac:spMk id="11" creationId="{955F903E-5BC5-4C14-8A38-AE83CB4AFCD2}"/>
          </ac:spMkLst>
        </pc:spChg>
        <pc:spChg chg="add del mod">
          <ac:chgData name="Brandy Bauer" userId="a8160b5e-1d3d-426c-99c8-103575026ccc" providerId="ADAL" clId="{194F6ACE-4A81-40F5-B516-E1C207B02C39}" dt="2021-02-09T18:12:03.299" v="910" actId="478"/>
          <ac:spMkLst>
            <pc:docMk/>
            <pc:sldMk cId="345405534" sldId="273"/>
            <ac:spMk id="13" creationId="{8FFDFAB6-7293-4921-B758-C218D4E89395}"/>
          </ac:spMkLst>
        </pc:spChg>
        <pc:spChg chg="add del mod">
          <ac:chgData name="Brandy Bauer" userId="a8160b5e-1d3d-426c-99c8-103575026ccc" providerId="ADAL" clId="{194F6ACE-4A81-40F5-B516-E1C207B02C39}" dt="2021-02-09T18:12:07.110" v="912" actId="478"/>
          <ac:spMkLst>
            <pc:docMk/>
            <pc:sldMk cId="345405534" sldId="273"/>
            <ac:spMk id="15" creationId="{8D9AD3A7-4FF4-4B5E-81AC-B54D7BC44DEA}"/>
          </ac:spMkLst>
        </pc:spChg>
        <pc:spChg chg="add del mod">
          <ac:chgData name="Brandy Bauer" userId="a8160b5e-1d3d-426c-99c8-103575026ccc" providerId="ADAL" clId="{194F6ACE-4A81-40F5-B516-E1C207B02C39}" dt="2021-02-09T18:12:12.592" v="914" actId="478"/>
          <ac:spMkLst>
            <pc:docMk/>
            <pc:sldMk cId="345405534" sldId="273"/>
            <ac:spMk id="17" creationId="{6C5B8DCF-1004-437A-BBDC-FDE28B4FE5C3}"/>
          </ac:spMkLst>
        </pc:spChg>
        <pc:spChg chg="mod">
          <ac:chgData name="Brandy Bauer" userId="a8160b5e-1d3d-426c-99c8-103575026ccc" providerId="ADAL" clId="{194F6ACE-4A81-40F5-B516-E1C207B02C39}" dt="2021-02-09T18:12:22.355" v="917" actId="1076"/>
          <ac:spMkLst>
            <pc:docMk/>
            <pc:sldMk cId="345405534" sldId="273"/>
            <ac:spMk id="18" creationId="{5E27E0EB-74E1-3645-872A-FEAA40E957AE}"/>
          </ac:spMkLst>
        </pc:spChg>
        <pc:spChg chg="mod">
          <ac:chgData name="Brandy Bauer" userId="a8160b5e-1d3d-426c-99c8-103575026ccc" providerId="ADAL" clId="{194F6ACE-4A81-40F5-B516-E1C207B02C39}" dt="2021-02-09T18:12:18.075" v="916" actId="14100"/>
          <ac:spMkLst>
            <pc:docMk/>
            <pc:sldMk cId="345405534" sldId="273"/>
            <ac:spMk id="19" creationId="{FCCC6938-9BD0-F04D-A485-3188C4FE8563}"/>
          </ac:spMkLst>
        </pc:spChg>
      </pc:sldChg>
      <pc:sldChg chg="del">
        <pc:chgData name="Brandy Bauer" userId="a8160b5e-1d3d-426c-99c8-103575026ccc" providerId="ADAL" clId="{194F6ACE-4A81-40F5-B516-E1C207B02C39}" dt="2021-02-09T17:54:38.428" v="352" actId="47"/>
        <pc:sldMkLst>
          <pc:docMk/>
          <pc:sldMk cId="198217687" sldId="274"/>
        </pc:sldMkLst>
      </pc:sldChg>
      <pc:sldChg chg="addSp delSp modSp del mod">
        <pc:chgData name="Brandy Bauer" userId="a8160b5e-1d3d-426c-99c8-103575026ccc" providerId="ADAL" clId="{194F6ACE-4A81-40F5-B516-E1C207B02C39}" dt="2021-02-09T16:47:38.992" v="157" actId="2696"/>
        <pc:sldMkLst>
          <pc:docMk/>
          <pc:sldMk cId="2237674336" sldId="278"/>
        </pc:sldMkLst>
        <pc:spChg chg="add mod">
          <ac:chgData name="Brandy Bauer" userId="a8160b5e-1d3d-426c-99c8-103575026ccc" providerId="ADAL" clId="{194F6ACE-4A81-40F5-B516-E1C207B02C39}" dt="2021-02-09T16:46:34.677" v="145" actId="478"/>
          <ac:spMkLst>
            <pc:docMk/>
            <pc:sldMk cId="2237674336" sldId="278"/>
            <ac:spMk id="3" creationId="{08897645-4780-4B59-8CE7-2126553D8549}"/>
          </ac:spMkLst>
        </pc:spChg>
        <pc:spChg chg="mod">
          <ac:chgData name="Brandy Bauer" userId="a8160b5e-1d3d-426c-99c8-103575026ccc" providerId="ADAL" clId="{194F6ACE-4A81-40F5-B516-E1C207B02C39}" dt="2021-02-09T16:46:27.456" v="144" actId="20577"/>
          <ac:spMkLst>
            <pc:docMk/>
            <pc:sldMk cId="2237674336" sldId="278"/>
            <ac:spMk id="27" creationId="{D8722476-08EC-4C4E-8FD9-7BDB420030BC}"/>
          </ac:spMkLst>
        </pc:spChg>
        <pc:picChg chg="add mod">
          <ac:chgData name="Brandy Bauer" userId="a8160b5e-1d3d-426c-99c8-103575026ccc" providerId="ADAL" clId="{194F6ACE-4A81-40F5-B516-E1C207B02C39}" dt="2021-02-09T16:46:51.852" v="149" actId="1076"/>
          <ac:picMkLst>
            <pc:docMk/>
            <pc:sldMk cId="2237674336" sldId="278"/>
            <ac:picMk id="8" creationId="{59819F85-9F49-4179-87F9-BEC04D66F1FD}"/>
          </ac:picMkLst>
        </pc:picChg>
        <pc:picChg chg="del">
          <ac:chgData name="Brandy Bauer" userId="a8160b5e-1d3d-426c-99c8-103575026ccc" providerId="ADAL" clId="{194F6ACE-4A81-40F5-B516-E1C207B02C39}" dt="2021-02-09T16:46:34.677" v="145" actId="478"/>
          <ac:picMkLst>
            <pc:docMk/>
            <pc:sldMk cId="2237674336" sldId="278"/>
            <ac:picMk id="10" creationId="{5999985E-5FE7-5D4E-83DE-B57200F3320F}"/>
          </ac:picMkLst>
        </pc:picChg>
      </pc:sldChg>
      <pc:sldChg chg="del">
        <pc:chgData name="Brandy Bauer" userId="a8160b5e-1d3d-426c-99c8-103575026ccc" providerId="ADAL" clId="{194F6ACE-4A81-40F5-B516-E1C207B02C39}" dt="2021-02-09T16:46:04.264" v="119" actId="47"/>
        <pc:sldMkLst>
          <pc:docMk/>
          <pc:sldMk cId="2980880155" sldId="282"/>
        </pc:sldMkLst>
      </pc:sldChg>
      <pc:sldChg chg="modSp mod">
        <pc:chgData name="Brandy Bauer" userId="a8160b5e-1d3d-426c-99c8-103575026ccc" providerId="ADAL" clId="{194F6ACE-4A81-40F5-B516-E1C207B02C39}" dt="2021-02-09T16:44:30.084" v="37" actId="20577"/>
        <pc:sldMkLst>
          <pc:docMk/>
          <pc:sldMk cId="1314971921" sldId="287"/>
        </pc:sldMkLst>
        <pc:spChg chg="mod">
          <ac:chgData name="Brandy Bauer" userId="a8160b5e-1d3d-426c-99c8-103575026ccc" providerId="ADAL" clId="{194F6ACE-4A81-40F5-B516-E1C207B02C39}" dt="2021-02-09T16:44:30.084" v="37" actId="20577"/>
          <ac:spMkLst>
            <pc:docMk/>
            <pc:sldMk cId="1314971921" sldId="287"/>
            <ac:spMk id="3" creationId="{33D88230-6587-439D-A19A-21A7A788CD60}"/>
          </ac:spMkLst>
        </pc:spChg>
      </pc:sldChg>
      <pc:sldChg chg="addSp delSp modSp mod modAnim">
        <pc:chgData name="Brandy Bauer" userId="a8160b5e-1d3d-426c-99c8-103575026ccc" providerId="ADAL" clId="{194F6ACE-4A81-40F5-B516-E1C207B02C39}" dt="2021-02-09T18:51:15.930" v="1100"/>
        <pc:sldMkLst>
          <pc:docMk/>
          <pc:sldMk cId="2181800163" sldId="288"/>
        </pc:sldMkLst>
        <pc:spChg chg="mod">
          <ac:chgData name="Brandy Bauer" userId="a8160b5e-1d3d-426c-99c8-103575026ccc" providerId="ADAL" clId="{194F6ACE-4A81-40F5-B516-E1C207B02C39}" dt="2021-02-09T16:47:07.957" v="152" actId="20577"/>
          <ac:spMkLst>
            <pc:docMk/>
            <pc:sldMk cId="2181800163" sldId="288"/>
            <ac:spMk id="3" creationId="{99521880-FE5C-FC42-BC6B-8EDE63533281}"/>
          </ac:spMkLst>
        </pc:spChg>
        <pc:spChg chg="mod">
          <ac:chgData name="Brandy Bauer" userId="a8160b5e-1d3d-426c-99c8-103575026ccc" providerId="ADAL" clId="{194F6ACE-4A81-40F5-B516-E1C207B02C39}" dt="2021-02-09T18:13:56.231" v="936" actId="14100"/>
          <ac:spMkLst>
            <pc:docMk/>
            <pc:sldMk cId="2181800163" sldId="288"/>
            <ac:spMk id="4" creationId="{F7E43B4D-968C-A84E-A298-7DB89B0D9BAF}"/>
          </ac:spMkLst>
        </pc:spChg>
        <pc:spChg chg="del">
          <ac:chgData name="Brandy Bauer" userId="a8160b5e-1d3d-426c-99c8-103575026ccc" providerId="ADAL" clId="{194F6ACE-4A81-40F5-B516-E1C207B02C39}" dt="2021-02-09T16:46:58.491" v="150"/>
          <ac:spMkLst>
            <pc:docMk/>
            <pc:sldMk cId="2181800163" sldId="288"/>
            <ac:spMk id="5" creationId="{68D9CD93-58FF-A84C-B0AB-5B49D60ED718}"/>
          </ac:spMkLst>
        </pc:spChg>
        <pc:picChg chg="add mod">
          <ac:chgData name="Brandy Bauer" userId="a8160b5e-1d3d-426c-99c8-103575026ccc" providerId="ADAL" clId="{194F6ACE-4A81-40F5-B516-E1C207B02C39}" dt="2021-02-09T16:48:10.520" v="164" actId="1076"/>
          <ac:picMkLst>
            <pc:docMk/>
            <pc:sldMk cId="2181800163" sldId="288"/>
            <ac:picMk id="6" creationId="{7EC3957E-3C51-43BE-BFE5-A9A7210CFAED}"/>
          </ac:picMkLst>
        </pc:picChg>
      </pc:sldChg>
      <pc:sldChg chg="del">
        <pc:chgData name="Brandy Bauer" userId="a8160b5e-1d3d-426c-99c8-103575026ccc" providerId="ADAL" clId="{194F6ACE-4A81-40F5-B516-E1C207B02C39}" dt="2021-02-09T16:53:20.580" v="245" actId="47"/>
        <pc:sldMkLst>
          <pc:docMk/>
          <pc:sldMk cId="1999792695" sldId="293"/>
        </pc:sldMkLst>
      </pc:sldChg>
      <pc:sldChg chg="del">
        <pc:chgData name="Brandy Bauer" userId="a8160b5e-1d3d-426c-99c8-103575026ccc" providerId="ADAL" clId="{194F6ACE-4A81-40F5-B516-E1C207B02C39}" dt="2021-02-09T18:08:51.062" v="732" actId="47"/>
        <pc:sldMkLst>
          <pc:docMk/>
          <pc:sldMk cId="641593192" sldId="295"/>
        </pc:sldMkLst>
      </pc:sldChg>
      <pc:sldChg chg="del">
        <pc:chgData name="Brandy Bauer" userId="a8160b5e-1d3d-426c-99c8-103575026ccc" providerId="ADAL" clId="{194F6ACE-4A81-40F5-B516-E1C207B02C39}" dt="2021-02-09T16:53:15.848" v="244" actId="47"/>
        <pc:sldMkLst>
          <pc:docMk/>
          <pc:sldMk cId="3018574996" sldId="296"/>
        </pc:sldMkLst>
      </pc:sldChg>
      <pc:sldChg chg="del">
        <pc:chgData name="Brandy Bauer" userId="a8160b5e-1d3d-426c-99c8-103575026ccc" providerId="ADAL" clId="{194F6ACE-4A81-40F5-B516-E1C207B02C39}" dt="2021-02-09T16:53:20.580" v="245" actId="47"/>
        <pc:sldMkLst>
          <pc:docMk/>
          <pc:sldMk cId="900302094" sldId="301"/>
        </pc:sldMkLst>
      </pc:sldChg>
      <pc:sldChg chg="del">
        <pc:chgData name="Brandy Bauer" userId="a8160b5e-1d3d-426c-99c8-103575026ccc" providerId="ADAL" clId="{194F6ACE-4A81-40F5-B516-E1C207B02C39}" dt="2021-02-09T17:54:29.016" v="349" actId="47"/>
        <pc:sldMkLst>
          <pc:docMk/>
          <pc:sldMk cId="4023312656" sldId="302"/>
        </pc:sldMkLst>
      </pc:sldChg>
      <pc:sldChg chg="del">
        <pc:chgData name="Brandy Bauer" userId="a8160b5e-1d3d-426c-99c8-103575026ccc" providerId="ADAL" clId="{194F6ACE-4A81-40F5-B516-E1C207B02C39}" dt="2021-02-09T17:54:25.705" v="347" actId="47"/>
        <pc:sldMkLst>
          <pc:docMk/>
          <pc:sldMk cId="2483535653" sldId="303"/>
        </pc:sldMkLst>
      </pc:sldChg>
      <pc:sldChg chg="del">
        <pc:chgData name="Brandy Bauer" userId="a8160b5e-1d3d-426c-99c8-103575026ccc" providerId="ADAL" clId="{194F6ACE-4A81-40F5-B516-E1C207B02C39}" dt="2021-02-09T17:54:27.558" v="348" actId="47"/>
        <pc:sldMkLst>
          <pc:docMk/>
          <pc:sldMk cId="3026307970" sldId="304"/>
        </pc:sldMkLst>
      </pc:sldChg>
      <pc:sldChg chg="del">
        <pc:chgData name="Brandy Bauer" userId="a8160b5e-1d3d-426c-99c8-103575026ccc" providerId="ADAL" clId="{194F6ACE-4A81-40F5-B516-E1C207B02C39}" dt="2021-02-09T17:54:32.842" v="350" actId="47"/>
        <pc:sldMkLst>
          <pc:docMk/>
          <pc:sldMk cId="151628249" sldId="306"/>
        </pc:sldMkLst>
      </pc:sldChg>
      <pc:sldChg chg="del">
        <pc:chgData name="Brandy Bauer" userId="a8160b5e-1d3d-426c-99c8-103575026ccc" providerId="ADAL" clId="{194F6ACE-4A81-40F5-B516-E1C207B02C39}" dt="2021-02-09T18:08:48.910" v="731" actId="47"/>
        <pc:sldMkLst>
          <pc:docMk/>
          <pc:sldMk cId="1643882030" sldId="308"/>
        </pc:sldMkLst>
      </pc:sldChg>
      <pc:sldChg chg="del">
        <pc:chgData name="Brandy Bauer" userId="a8160b5e-1d3d-426c-99c8-103575026ccc" providerId="ADAL" clId="{194F6ACE-4A81-40F5-B516-E1C207B02C39}" dt="2021-02-09T16:53:15.848" v="244" actId="47"/>
        <pc:sldMkLst>
          <pc:docMk/>
          <pc:sldMk cId="2695661709" sldId="310"/>
        </pc:sldMkLst>
      </pc:sldChg>
      <pc:sldChg chg="del">
        <pc:chgData name="Brandy Bauer" userId="a8160b5e-1d3d-426c-99c8-103575026ccc" providerId="ADAL" clId="{194F6ACE-4A81-40F5-B516-E1C207B02C39}" dt="2021-02-09T16:53:20.630" v="246" actId="47"/>
        <pc:sldMkLst>
          <pc:docMk/>
          <pc:sldMk cId="1124483121" sldId="311"/>
        </pc:sldMkLst>
      </pc:sldChg>
      <pc:sldChg chg="del">
        <pc:chgData name="Brandy Bauer" userId="a8160b5e-1d3d-426c-99c8-103575026ccc" providerId="ADAL" clId="{194F6ACE-4A81-40F5-B516-E1C207B02C39}" dt="2021-02-09T17:54:36.168" v="351" actId="47"/>
        <pc:sldMkLst>
          <pc:docMk/>
          <pc:sldMk cId="3563113582" sldId="312"/>
        </pc:sldMkLst>
      </pc:sldChg>
      <pc:sldChg chg="del">
        <pc:chgData name="Brandy Bauer" userId="a8160b5e-1d3d-426c-99c8-103575026ccc" providerId="ADAL" clId="{194F6ACE-4A81-40F5-B516-E1C207B02C39}" dt="2021-02-09T17:54:42.868" v="353" actId="47"/>
        <pc:sldMkLst>
          <pc:docMk/>
          <pc:sldMk cId="2069568001" sldId="314"/>
        </pc:sldMkLst>
      </pc:sldChg>
      <pc:sldChg chg="delSp modSp del mod">
        <pc:chgData name="Brandy Bauer" userId="a8160b5e-1d3d-426c-99c8-103575026ccc" providerId="ADAL" clId="{194F6ACE-4A81-40F5-B516-E1C207B02C39}" dt="2021-02-09T18:53:03.022" v="1105" actId="2696"/>
        <pc:sldMkLst>
          <pc:docMk/>
          <pc:sldMk cId="1670622196" sldId="315"/>
        </pc:sldMkLst>
        <pc:spChg chg="del">
          <ac:chgData name="Brandy Bauer" userId="a8160b5e-1d3d-426c-99c8-103575026ccc" providerId="ADAL" clId="{194F6ACE-4A81-40F5-B516-E1C207B02C39}" dt="2021-02-09T16:49:46.263" v="201" actId="478"/>
          <ac:spMkLst>
            <pc:docMk/>
            <pc:sldMk cId="1670622196" sldId="315"/>
            <ac:spMk id="2" creationId="{E21A6ADB-C89E-449D-AAB5-A77D39B73E8F}"/>
          </ac:spMkLst>
        </pc:spChg>
        <pc:spChg chg="mod">
          <ac:chgData name="Brandy Bauer" userId="a8160b5e-1d3d-426c-99c8-103575026ccc" providerId="ADAL" clId="{194F6ACE-4A81-40F5-B516-E1C207B02C39}" dt="2021-02-09T18:14:51.791" v="943" actId="1076"/>
          <ac:spMkLst>
            <pc:docMk/>
            <pc:sldMk cId="1670622196" sldId="315"/>
            <ac:spMk id="3" creationId="{2165EB23-BD9F-412C-9F97-216F1431619B}"/>
          </ac:spMkLst>
        </pc:spChg>
        <pc:spChg chg="mod">
          <ac:chgData name="Brandy Bauer" userId="a8160b5e-1d3d-426c-99c8-103575026ccc" providerId="ADAL" clId="{194F6ACE-4A81-40F5-B516-E1C207B02C39}" dt="2021-02-09T18:14:31.861" v="938" actId="14100"/>
          <ac:spMkLst>
            <pc:docMk/>
            <pc:sldMk cId="1670622196" sldId="315"/>
            <ac:spMk id="4" creationId="{36A72DC7-D9B5-40EF-8427-9937220D70B4}"/>
          </ac:spMkLst>
        </pc:spChg>
      </pc:sldChg>
      <pc:sldChg chg="del">
        <pc:chgData name="Brandy Bauer" userId="a8160b5e-1d3d-426c-99c8-103575026ccc" providerId="ADAL" clId="{194F6ACE-4A81-40F5-B516-E1C207B02C39}" dt="2021-02-09T16:47:32.873" v="156" actId="2696"/>
        <pc:sldMkLst>
          <pc:docMk/>
          <pc:sldMk cId="3086582612" sldId="316"/>
        </pc:sldMkLst>
      </pc:sldChg>
      <pc:sldChg chg="add del">
        <pc:chgData name="Brandy Bauer" userId="a8160b5e-1d3d-426c-99c8-103575026ccc" providerId="ADAL" clId="{194F6ACE-4A81-40F5-B516-E1C207B02C39}" dt="2021-02-09T16:50:17.003" v="211" actId="47"/>
        <pc:sldMkLst>
          <pc:docMk/>
          <pc:sldMk cId="3586846380" sldId="338"/>
        </pc:sldMkLst>
      </pc:sldChg>
      <pc:sldChg chg="add del">
        <pc:chgData name="Brandy Bauer" userId="a8160b5e-1d3d-426c-99c8-103575026ccc" providerId="ADAL" clId="{194F6ACE-4A81-40F5-B516-E1C207B02C39}" dt="2021-02-09T16:51:01.343" v="225" actId="47"/>
        <pc:sldMkLst>
          <pc:docMk/>
          <pc:sldMk cId="3830020084" sldId="339"/>
        </pc:sldMkLst>
      </pc:sldChg>
      <pc:sldChg chg="modSp add del mod">
        <pc:chgData name="Brandy Bauer" userId="a8160b5e-1d3d-426c-99c8-103575026ccc" providerId="ADAL" clId="{194F6ACE-4A81-40F5-B516-E1C207B02C39}" dt="2021-02-09T16:53:09.142" v="243" actId="47"/>
        <pc:sldMkLst>
          <pc:docMk/>
          <pc:sldMk cId="1973262527" sldId="340"/>
        </pc:sldMkLst>
        <pc:spChg chg="mod">
          <ac:chgData name="Brandy Bauer" userId="a8160b5e-1d3d-426c-99c8-103575026ccc" providerId="ADAL" clId="{194F6ACE-4A81-40F5-B516-E1C207B02C39}" dt="2021-02-09T16:49:10.572" v="198" actId="27636"/>
          <ac:spMkLst>
            <pc:docMk/>
            <pc:sldMk cId="1973262527" sldId="340"/>
            <ac:spMk id="9" creationId="{00000000-0000-0000-0000-000000000000}"/>
          </ac:spMkLst>
        </pc:spChg>
      </pc:sldChg>
      <pc:sldChg chg="modSp add mod modAnim">
        <pc:chgData name="Brandy Bauer" userId="a8160b5e-1d3d-426c-99c8-103575026ccc" providerId="ADAL" clId="{194F6ACE-4A81-40F5-B516-E1C207B02C39}" dt="2021-02-09T18:53:37.261" v="1107"/>
        <pc:sldMkLst>
          <pc:docMk/>
          <pc:sldMk cId="3409629561" sldId="341"/>
        </pc:sldMkLst>
        <pc:spChg chg="mod">
          <ac:chgData name="Brandy Bauer" userId="a8160b5e-1d3d-426c-99c8-103575026ccc" providerId="ADAL" clId="{194F6ACE-4A81-40F5-B516-E1C207B02C39}" dt="2021-02-09T18:15:49.039" v="947" actId="14100"/>
          <ac:spMkLst>
            <pc:docMk/>
            <pc:sldMk cId="3409629561" sldId="341"/>
            <ac:spMk id="3" creationId="{2165EB23-BD9F-412C-9F97-216F1431619B}"/>
          </ac:spMkLst>
        </pc:spChg>
        <pc:spChg chg="mod">
          <ac:chgData name="Brandy Bauer" userId="a8160b5e-1d3d-426c-99c8-103575026ccc" providerId="ADAL" clId="{194F6ACE-4A81-40F5-B516-E1C207B02C39}" dt="2021-02-09T16:50:31.274" v="213"/>
          <ac:spMkLst>
            <pc:docMk/>
            <pc:sldMk cId="3409629561" sldId="341"/>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2109469480" sldId="342"/>
        </pc:sldMkLst>
        <pc:spChg chg="mod">
          <ac:chgData name="Brandy Bauer" userId="a8160b5e-1d3d-426c-99c8-103575026ccc" providerId="ADAL" clId="{194F6ACE-4A81-40F5-B516-E1C207B02C39}" dt="2021-02-09T16:53:04.021" v="242" actId="1076"/>
          <ac:spMkLst>
            <pc:docMk/>
            <pc:sldMk cId="2109469480" sldId="342"/>
            <ac:spMk id="3" creationId="{2165EB23-BD9F-412C-9F97-216F1431619B}"/>
          </ac:spMkLst>
        </pc:spChg>
        <pc:spChg chg="mod">
          <ac:chgData name="Brandy Bauer" userId="a8160b5e-1d3d-426c-99c8-103575026ccc" providerId="ADAL" clId="{194F6ACE-4A81-40F5-B516-E1C207B02C39}" dt="2021-02-09T16:51:54.552" v="227"/>
          <ac:spMkLst>
            <pc:docMk/>
            <pc:sldMk cId="2109469480" sldId="342"/>
            <ac:spMk id="4" creationId="{36A72DC7-D9B5-40EF-8427-9937220D70B4}"/>
          </ac:spMkLst>
        </pc:spChg>
      </pc:sldChg>
      <pc:sldChg chg="addSp delSp modSp add mod setBg modAnim setClrOvrMap">
        <pc:chgData name="Brandy Bauer" userId="a8160b5e-1d3d-426c-99c8-103575026ccc" providerId="ADAL" clId="{194F6ACE-4A81-40F5-B516-E1C207B02C39}" dt="2021-02-09T18:53:37.261" v="1107"/>
        <pc:sldMkLst>
          <pc:docMk/>
          <pc:sldMk cId="3535657730" sldId="343"/>
        </pc:sldMkLst>
        <pc:spChg chg="mod ord">
          <ac:chgData name="Brandy Bauer" userId="a8160b5e-1d3d-426c-99c8-103575026ccc" providerId="ADAL" clId="{194F6ACE-4A81-40F5-B516-E1C207B02C39}" dt="2021-02-09T16:54:40.927" v="284" actId="26606"/>
          <ac:spMkLst>
            <pc:docMk/>
            <pc:sldMk cId="3535657730" sldId="343"/>
            <ac:spMk id="3" creationId="{2165EB23-BD9F-412C-9F97-216F1431619B}"/>
          </ac:spMkLst>
        </pc:spChg>
        <pc:spChg chg="mod ord">
          <ac:chgData name="Brandy Bauer" userId="a8160b5e-1d3d-426c-99c8-103575026ccc" providerId="ADAL" clId="{194F6ACE-4A81-40F5-B516-E1C207B02C39}" dt="2021-02-09T16:54:40.927" v="284" actId="26606"/>
          <ac:spMkLst>
            <pc:docMk/>
            <pc:sldMk cId="3535657730" sldId="343"/>
            <ac:spMk id="4" creationId="{36A72DC7-D9B5-40EF-8427-9937220D70B4}"/>
          </ac:spMkLst>
        </pc:spChg>
        <pc:spChg chg="add del">
          <ac:chgData name="Brandy Bauer" userId="a8160b5e-1d3d-426c-99c8-103575026ccc" providerId="ADAL" clId="{194F6ACE-4A81-40F5-B516-E1C207B02C39}" dt="2021-02-09T16:54:40.927" v="284" actId="26606"/>
          <ac:spMkLst>
            <pc:docMk/>
            <pc:sldMk cId="3535657730" sldId="343"/>
            <ac:spMk id="10" creationId="{9AA72BD9-2C5A-4EDC-931F-5AA08EACA0F3}"/>
          </ac:spMkLst>
        </pc:spChg>
        <pc:spChg chg="add del">
          <ac:chgData name="Brandy Bauer" userId="a8160b5e-1d3d-426c-99c8-103575026ccc" providerId="ADAL" clId="{194F6ACE-4A81-40F5-B516-E1C207B02C39}" dt="2021-02-09T16:54:40.927" v="284" actId="26606"/>
          <ac:spMkLst>
            <pc:docMk/>
            <pc:sldMk cId="3535657730" sldId="343"/>
            <ac:spMk id="12" creationId="{DD3981AC-7B61-4947-BCF3-F7AA7FA385B9}"/>
          </ac:spMkLst>
        </pc:spChg>
        <pc:spChg chg="add del">
          <ac:chgData name="Brandy Bauer" userId="a8160b5e-1d3d-426c-99c8-103575026ccc" providerId="ADAL" clId="{194F6ACE-4A81-40F5-B516-E1C207B02C39}" dt="2021-02-09T16:54:40.927" v="284" actId="26606"/>
          <ac:spMkLst>
            <pc:docMk/>
            <pc:sldMk cId="3535657730" sldId="343"/>
            <ac:spMk id="14" creationId="{55D4142C-5077-457F-A6AD-3FECFDB39685}"/>
          </ac:spMkLst>
        </pc:spChg>
        <pc:spChg chg="add del">
          <ac:chgData name="Brandy Bauer" userId="a8160b5e-1d3d-426c-99c8-103575026ccc" providerId="ADAL" clId="{194F6ACE-4A81-40F5-B516-E1C207B02C39}" dt="2021-02-09T16:54:40.927" v="284" actId="26606"/>
          <ac:spMkLst>
            <pc:docMk/>
            <pc:sldMk cId="3535657730" sldId="343"/>
            <ac:spMk id="16" creationId="{7A5F0580-5EE9-419F-96EE-B6529EF6E7D0}"/>
          </ac:spMkLst>
        </pc:spChg>
        <pc:picChg chg="add mod">
          <ac:chgData name="Brandy Bauer" userId="a8160b5e-1d3d-426c-99c8-103575026ccc" providerId="ADAL" clId="{194F6ACE-4A81-40F5-B516-E1C207B02C39}" dt="2021-02-09T16:54:53.608" v="338" actId="962"/>
          <ac:picMkLst>
            <pc:docMk/>
            <pc:sldMk cId="3535657730" sldId="343"/>
            <ac:picMk id="5" creationId="{F4F24C32-6FEB-48E9-A9ED-2176F2365DBD}"/>
          </ac:picMkLst>
        </pc:picChg>
      </pc:sldChg>
      <pc:sldChg chg="modSp add mod modAnim">
        <pc:chgData name="Brandy Bauer" userId="a8160b5e-1d3d-426c-99c8-103575026ccc" providerId="ADAL" clId="{194F6ACE-4A81-40F5-B516-E1C207B02C39}" dt="2021-02-09T18:53:37.261" v="1107"/>
        <pc:sldMkLst>
          <pc:docMk/>
          <pc:sldMk cId="1079687805" sldId="344"/>
        </pc:sldMkLst>
        <pc:spChg chg="mod">
          <ac:chgData name="Brandy Bauer" userId="a8160b5e-1d3d-426c-99c8-103575026ccc" providerId="ADAL" clId="{194F6ACE-4A81-40F5-B516-E1C207B02C39}" dt="2021-02-09T18:21:29.421" v="1015" actId="20577"/>
          <ac:spMkLst>
            <pc:docMk/>
            <pc:sldMk cId="1079687805" sldId="344"/>
            <ac:spMk id="3" creationId="{2165EB23-BD9F-412C-9F97-216F1431619B}"/>
          </ac:spMkLst>
        </pc:spChg>
        <pc:spChg chg="mod">
          <ac:chgData name="Brandy Bauer" userId="a8160b5e-1d3d-426c-99c8-103575026ccc" providerId="ADAL" clId="{194F6ACE-4A81-40F5-B516-E1C207B02C39}" dt="2021-02-09T17:56:05.876" v="367"/>
          <ac:spMkLst>
            <pc:docMk/>
            <pc:sldMk cId="1079687805" sldId="344"/>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779846051" sldId="345"/>
        </pc:sldMkLst>
        <pc:spChg chg="mod">
          <ac:chgData name="Brandy Bauer" userId="a8160b5e-1d3d-426c-99c8-103575026ccc" providerId="ADAL" clId="{194F6ACE-4A81-40F5-B516-E1C207B02C39}" dt="2021-02-09T18:18:04.999" v="958" actId="20577"/>
          <ac:spMkLst>
            <pc:docMk/>
            <pc:sldMk cId="779846051" sldId="345"/>
            <ac:spMk id="3" creationId="{2165EB23-BD9F-412C-9F97-216F1431619B}"/>
          </ac:spMkLst>
        </pc:spChg>
        <pc:spChg chg="mod">
          <ac:chgData name="Brandy Bauer" userId="a8160b5e-1d3d-426c-99c8-103575026ccc" providerId="ADAL" clId="{194F6ACE-4A81-40F5-B516-E1C207B02C39}" dt="2021-02-09T17:53:20.019" v="341"/>
          <ac:spMkLst>
            <pc:docMk/>
            <pc:sldMk cId="779846051" sldId="345"/>
            <ac:spMk id="4" creationId="{36A72DC7-D9B5-40EF-8427-9937220D70B4}"/>
          </ac:spMkLst>
        </pc:spChg>
      </pc:sldChg>
      <pc:sldChg chg="addSp modSp add mod modAnim">
        <pc:chgData name="Brandy Bauer" userId="a8160b5e-1d3d-426c-99c8-103575026ccc" providerId="ADAL" clId="{194F6ACE-4A81-40F5-B516-E1C207B02C39}" dt="2021-02-09T18:53:37.261" v="1107"/>
        <pc:sldMkLst>
          <pc:docMk/>
          <pc:sldMk cId="2634480942" sldId="346"/>
        </pc:sldMkLst>
        <pc:spChg chg="mod">
          <ac:chgData name="Brandy Bauer" userId="a8160b5e-1d3d-426c-99c8-103575026ccc" providerId="ADAL" clId="{194F6ACE-4A81-40F5-B516-E1C207B02C39}" dt="2021-02-09T18:19:53.030" v="986" actId="207"/>
          <ac:spMkLst>
            <pc:docMk/>
            <pc:sldMk cId="2634480942" sldId="346"/>
            <ac:spMk id="3" creationId="{2165EB23-BD9F-412C-9F97-216F1431619B}"/>
          </ac:spMkLst>
        </pc:spChg>
        <pc:graphicFrameChg chg="add mod modGraphic">
          <ac:chgData name="Brandy Bauer" userId="a8160b5e-1d3d-426c-99c8-103575026ccc" providerId="ADAL" clId="{194F6ACE-4A81-40F5-B516-E1C207B02C39}" dt="2021-02-09T18:21:39.434" v="1016" actId="403"/>
          <ac:graphicFrameMkLst>
            <pc:docMk/>
            <pc:sldMk cId="2634480942" sldId="346"/>
            <ac:graphicFrameMk id="5" creationId="{2E933FC8-5919-4DEF-9435-9CBAABB7B2BC}"/>
          </ac:graphicFrameMkLst>
        </pc:graphicFrameChg>
      </pc:sldChg>
      <pc:sldChg chg="modSp add mod modAnim">
        <pc:chgData name="Brandy Bauer" userId="a8160b5e-1d3d-426c-99c8-103575026ccc" providerId="ADAL" clId="{194F6ACE-4A81-40F5-B516-E1C207B02C39}" dt="2021-02-09T18:53:37.261" v="1107"/>
        <pc:sldMkLst>
          <pc:docMk/>
          <pc:sldMk cId="1779142250" sldId="347"/>
        </pc:sldMkLst>
        <pc:spChg chg="mod">
          <ac:chgData name="Brandy Bauer" userId="a8160b5e-1d3d-426c-99c8-103575026ccc" providerId="ADAL" clId="{194F6ACE-4A81-40F5-B516-E1C207B02C39}" dt="2021-02-09T18:25:41.005" v="1044" actId="1076"/>
          <ac:spMkLst>
            <pc:docMk/>
            <pc:sldMk cId="1779142250" sldId="347"/>
            <ac:spMk id="3" creationId="{2165EB23-BD9F-412C-9F97-216F1431619B}"/>
          </ac:spMkLst>
        </pc:spChg>
        <pc:spChg chg="mod">
          <ac:chgData name="Brandy Bauer" userId="a8160b5e-1d3d-426c-99c8-103575026ccc" providerId="ADAL" clId="{194F6ACE-4A81-40F5-B516-E1C207B02C39}" dt="2021-02-09T17:56:45.532" v="380" actId="20577"/>
          <ac:spMkLst>
            <pc:docMk/>
            <pc:sldMk cId="1779142250" sldId="347"/>
            <ac:spMk id="4" creationId="{36A72DC7-D9B5-40EF-8427-9937220D70B4}"/>
          </ac:spMkLst>
        </pc:spChg>
        <pc:graphicFrameChg chg="mod modGraphic">
          <ac:chgData name="Brandy Bauer" userId="a8160b5e-1d3d-426c-99c8-103575026ccc" providerId="ADAL" clId="{194F6ACE-4A81-40F5-B516-E1C207B02C39}" dt="2021-02-09T18:42:50.186" v="1088" actId="20577"/>
          <ac:graphicFrameMkLst>
            <pc:docMk/>
            <pc:sldMk cId="1779142250" sldId="347"/>
            <ac:graphicFrameMk id="5" creationId="{2E933FC8-5919-4DEF-9435-9CBAABB7B2BC}"/>
          </ac:graphicFrameMkLst>
        </pc:graphicFrameChg>
      </pc:sldChg>
      <pc:sldChg chg="modSp add mod ord modAnim">
        <pc:chgData name="Brandy Bauer" userId="a8160b5e-1d3d-426c-99c8-103575026ccc" providerId="ADAL" clId="{194F6ACE-4A81-40F5-B516-E1C207B02C39}" dt="2021-02-09T18:53:37.261" v="1107"/>
        <pc:sldMkLst>
          <pc:docMk/>
          <pc:sldMk cId="1856891597" sldId="348"/>
        </pc:sldMkLst>
        <pc:spChg chg="mod">
          <ac:chgData name="Brandy Bauer" userId="a8160b5e-1d3d-426c-99c8-103575026ccc" providerId="ADAL" clId="{194F6ACE-4A81-40F5-B516-E1C207B02C39}" dt="2021-02-09T18:00:09.981" v="414" actId="14100"/>
          <ac:spMkLst>
            <pc:docMk/>
            <pc:sldMk cId="1856891597" sldId="348"/>
            <ac:spMk id="3" creationId="{2165EB23-BD9F-412C-9F97-216F1431619B}"/>
          </ac:spMkLst>
        </pc:spChg>
        <pc:spChg chg="mod">
          <ac:chgData name="Brandy Bauer" userId="a8160b5e-1d3d-426c-99c8-103575026ccc" providerId="ADAL" clId="{194F6ACE-4A81-40F5-B516-E1C207B02C39}" dt="2021-02-09T17:57:15.302" v="395" actId="20577"/>
          <ac:spMkLst>
            <pc:docMk/>
            <pc:sldMk cId="1856891597" sldId="348"/>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4238490507" sldId="349"/>
        </pc:sldMkLst>
        <pc:spChg chg="mod">
          <ac:chgData name="Brandy Bauer" userId="a8160b5e-1d3d-426c-99c8-103575026ccc" providerId="ADAL" clId="{194F6ACE-4A81-40F5-B516-E1C207B02C39}" dt="2021-02-09T18:02:48.473" v="484" actId="1076"/>
          <ac:spMkLst>
            <pc:docMk/>
            <pc:sldMk cId="4238490507" sldId="349"/>
            <ac:spMk id="3" creationId="{2165EB23-BD9F-412C-9F97-216F1431619B}"/>
          </ac:spMkLst>
        </pc:spChg>
        <pc:spChg chg="mod">
          <ac:chgData name="Brandy Bauer" userId="a8160b5e-1d3d-426c-99c8-103575026ccc" providerId="ADAL" clId="{194F6ACE-4A81-40F5-B516-E1C207B02C39}" dt="2021-02-09T18:02:05.167" v="473" actId="20577"/>
          <ac:spMkLst>
            <pc:docMk/>
            <pc:sldMk cId="4238490507" sldId="349"/>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2109204792" sldId="350"/>
        </pc:sldMkLst>
        <pc:spChg chg="mod">
          <ac:chgData name="Brandy Bauer" userId="a8160b5e-1d3d-426c-99c8-103575026ccc" providerId="ADAL" clId="{194F6ACE-4A81-40F5-B516-E1C207B02C39}" dt="2021-02-09T18:01:16.246" v="437" actId="1076"/>
          <ac:spMkLst>
            <pc:docMk/>
            <pc:sldMk cId="2109204792" sldId="350"/>
            <ac:spMk id="3" creationId="{2165EB23-BD9F-412C-9F97-216F1431619B}"/>
          </ac:spMkLst>
        </pc:spChg>
        <pc:spChg chg="mod">
          <ac:chgData name="Brandy Bauer" userId="a8160b5e-1d3d-426c-99c8-103575026ccc" providerId="ADAL" clId="{194F6ACE-4A81-40F5-B516-E1C207B02C39}" dt="2021-02-09T18:00:28.336" v="423" actId="20577"/>
          <ac:spMkLst>
            <pc:docMk/>
            <pc:sldMk cId="2109204792" sldId="350"/>
            <ac:spMk id="4" creationId="{36A72DC7-D9B5-40EF-8427-9937220D70B4}"/>
          </ac:spMkLst>
        </pc:spChg>
      </pc:sldChg>
      <pc:sldChg chg="modSp del mod">
        <pc:chgData name="Brandy Bauer" userId="a8160b5e-1d3d-426c-99c8-103575026ccc" providerId="ADAL" clId="{194F6ACE-4A81-40F5-B516-E1C207B02C39}" dt="2021-02-09T18:01:51.635" v="440"/>
        <pc:sldMkLst>
          <pc:docMk/>
          <pc:sldMk cId="2413968129" sldId="351"/>
        </pc:sldMkLst>
        <pc:spChg chg="mod">
          <ac:chgData name="Brandy Bauer" userId="a8160b5e-1d3d-426c-99c8-103575026ccc" providerId="ADAL" clId="{194F6ACE-4A81-40F5-B516-E1C207B02C39}" dt="2021-02-09T18:01:51.635" v="440"/>
          <ac:spMkLst>
            <pc:docMk/>
            <pc:sldMk cId="2413968129" sldId="351"/>
            <ac:spMk id="9" creationId="{00000000-0000-0000-0000-000000000000}"/>
          </ac:spMkLst>
        </pc:spChg>
      </pc:sldChg>
      <pc:sldChg chg="addSp delSp modSp add mod modAnim">
        <pc:chgData name="Brandy Bauer" userId="a8160b5e-1d3d-426c-99c8-103575026ccc" providerId="ADAL" clId="{194F6ACE-4A81-40F5-B516-E1C207B02C39}" dt="2021-02-09T18:53:37.261" v="1107"/>
        <pc:sldMkLst>
          <pc:docMk/>
          <pc:sldMk cId="3913747607" sldId="351"/>
        </pc:sldMkLst>
        <pc:spChg chg="mod">
          <ac:chgData name="Brandy Bauer" userId="a8160b5e-1d3d-426c-99c8-103575026ccc" providerId="ADAL" clId="{194F6ACE-4A81-40F5-B516-E1C207B02C39}" dt="2021-02-09T18:50:00.233" v="1090" actId="14100"/>
          <ac:spMkLst>
            <pc:docMk/>
            <pc:sldMk cId="3913747607" sldId="351"/>
            <ac:spMk id="3" creationId="{2165EB23-BD9F-412C-9F97-216F1431619B}"/>
          </ac:spMkLst>
        </pc:spChg>
        <pc:spChg chg="mod">
          <ac:chgData name="Brandy Bauer" userId="a8160b5e-1d3d-426c-99c8-103575026ccc" providerId="ADAL" clId="{194F6ACE-4A81-40F5-B516-E1C207B02C39}" dt="2021-02-09T18:03:07.490" v="491" actId="20577"/>
          <ac:spMkLst>
            <pc:docMk/>
            <pc:sldMk cId="3913747607" sldId="351"/>
            <ac:spMk id="4" creationId="{36A72DC7-D9B5-40EF-8427-9937220D70B4}"/>
          </ac:spMkLst>
        </pc:spChg>
        <pc:picChg chg="add del mod">
          <ac:chgData name="Brandy Bauer" userId="a8160b5e-1d3d-426c-99c8-103575026ccc" providerId="ADAL" clId="{194F6ACE-4A81-40F5-B516-E1C207B02C39}" dt="2021-02-09T18:49:57.533" v="1089" actId="21"/>
          <ac:picMkLst>
            <pc:docMk/>
            <pc:sldMk cId="3913747607" sldId="351"/>
            <ac:picMk id="5" creationId="{9548BCFE-0930-4804-B2D7-1CBBBA0B4F50}"/>
          </ac:picMkLst>
        </pc:picChg>
      </pc:sldChg>
      <pc:sldChg chg="del">
        <pc:chgData name="Brandy Bauer" userId="a8160b5e-1d3d-426c-99c8-103575026ccc" providerId="ADAL" clId="{194F6ACE-4A81-40F5-B516-E1C207B02C39}" dt="2021-02-09T18:01:51.635" v="440"/>
        <pc:sldMkLst>
          <pc:docMk/>
          <pc:sldMk cId="651734107" sldId="352"/>
        </pc:sldMkLst>
      </pc:sldChg>
      <pc:sldChg chg="modSp add mod modAnim">
        <pc:chgData name="Brandy Bauer" userId="a8160b5e-1d3d-426c-99c8-103575026ccc" providerId="ADAL" clId="{194F6ACE-4A81-40F5-B516-E1C207B02C39}" dt="2021-02-09T18:53:37.261" v="1107"/>
        <pc:sldMkLst>
          <pc:docMk/>
          <pc:sldMk cId="3487775613" sldId="352"/>
        </pc:sldMkLst>
        <pc:spChg chg="mod">
          <ac:chgData name="Brandy Bauer" userId="a8160b5e-1d3d-426c-99c8-103575026ccc" providerId="ADAL" clId="{194F6ACE-4A81-40F5-B516-E1C207B02C39}" dt="2021-02-09T18:05:55.169" v="625" actId="14100"/>
          <ac:spMkLst>
            <pc:docMk/>
            <pc:sldMk cId="3487775613" sldId="352"/>
            <ac:spMk id="3" creationId="{2165EB23-BD9F-412C-9F97-216F1431619B}"/>
          </ac:spMkLst>
        </pc:spChg>
        <pc:spChg chg="mod">
          <ac:chgData name="Brandy Bauer" userId="a8160b5e-1d3d-426c-99c8-103575026ccc" providerId="ADAL" clId="{194F6ACE-4A81-40F5-B516-E1C207B02C39}" dt="2021-02-09T18:05:18.802" v="617"/>
          <ac:spMkLst>
            <pc:docMk/>
            <pc:sldMk cId="3487775613" sldId="352"/>
            <ac:spMk id="4" creationId="{36A72DC7-D9B5-40EF-8427-9937220D70B4}"/>
          </ac:spMkLst>
        </pc:spChg>
      </pc:sldChg>
      <pc:sldChg chg="del">
        <pc:chgData name="Brandy Bauer" userId="a8160b5e-1d3d-426c-99c8-103575026ccc" providerId="ADAL" clId="{194F6ACE-4A81-40F5-B516-E1C207B02C39}" dt="2021-02-09T18:01:51.635" v="440"/>
        <pc:sldMkLst>
          <pc:docMk/>
          <pc:sldMk cId="1799340544" sldId="353"/>
        </pc:sldMkLst>
      </pc:sldChg>
      <pc:sldChg chg="addSp delSp modSp add mod modAnim">
        <pc:chgData name="Brandy Bauer" userId="a8160b5e-1d3d-426c-99c8-103575026ccc" providerId="ADAL" clId="{194F6ACE-4A81-40F5-B516-E1C207B02C39}" dt="2021-02-09T18:53:37.261" v="1107"/>
        <pc:sldMkLst>
          <pc:docMk/>
          <pc:sldMk cId="4035768674" sldId="353"/>
        </pc:sldMkLst>
        <pc:spChg chg="mod">
          <ac:chgData name="Brandy Bauer" userId="a8160b5e-1d3d-426c-99c8-103575026ccc" providerId="ADAL" clId="{194F6ACE-4A81-40F5-B516-E1C207B02C39}" dt="2021-02-09T18:50:14.709" v="1094" actId="14100"/>
          <ac:spMkLst>
            <pc:docMk/>
            <pc:sldMk cId="4035768674" sldId="353"/>
            <ac:spMk id="3" creationId="{2165EB23-BD9F-412C-9F97-216F1431619B}"/>
          </ac:spMkLst>
        </pc:spChg>
        <pc:spChg chg="mod">
          <ac:chgData name="Brandy Bauer" userId="a8160b5e-1d3d-426c-99c8-103575026ccc" providerId="ADAL" clId="{194F6ACE-4A81-40F5-B516-E1C207B02C39}" dt="2021-02-09T18:04:32.685" v="609" actId="20577"/>
          <ac:spMkLst>
            <pc:docMk/>
            <pc:sldMk cId="4035768674" sldId="353"/>
            <ac:spMk id="4" creationId="{36A72DC7-D9B5-40EF-8427-9937220D70B4}"/>
          </ac:spMkLst>
        </pc:spChg>
        <pc:picChg chg="add mod">
          <ac:chgData name="Brandy Bauer" userId="a8160b5e-1d3d-426c-99c8-103575026ccc" providerId="ADAL" clId="{194F6ACE-4A81-40F5-B516-E1C207B02C39}" dt="2021-02-09T18:50:18.421" v="1097" actId="1076"/>
          <ac:picMkLst>
            <pc:docMk/>
            <pc:sldMk cId="4035768674" sldId="353"/>
            <ac:picMk id="2" creationId="{A59BF25B-3042-4762-AD2C-CC29A8612605}"/>
          </ac:picMkLst>
        </pc:picChg>
        <pc:picChg chg="del mod">
          <ac:chgData name="Brandy Bauer" userId="a8160b5e-1d3d-426c-99c8-103575026ccc" providerId="ADAL" clId="{194F6ACE-4A81-40F5-B516-E1C207B02C39}" dt="2021-02-09T18:04:34.190" v="611" actId="478"/>
          <ac:picMkLst>
            <pc:docMk/>
            <pc:sldMk cId="4035768674" sldId="353"/>
            <ac:picMk id="5" creationId="{9548BCFE-0930-4804-B2D7-1CBBBA0B4F50}"/>
          </ac:picMkLst>
        </pc:picChg>
      </pc:sldChg>
      <pc:sldChg chg="addSp modSp add mod modAnim">
        <pc:chgData name="Brandy Bauer" userId="a8160b5e-1d3d-426c-99c8-103575026ccc" providerId="ADAL" clId="{194F6ACE-4A81-40F5-B516-E1C207B02C39}" dt="2021-02-09T18:53:37.261" v="1107"/>
        <pc:sldMkLst>
          <pc:docMk/>
          <pc:sldMk cId="1881495510" sldId="354"/>
        </pc:sldMkLst>
        <pc:spChg chg="mod">
          <ac:chgData name="Brandy Bauer" userId="a8160b5e-1d3d-426c-99c8-103575026ccc" providerId="ADAL" clId="{194F6ACE-4A81-40F5-B516-E1C207B02C39}" dt="2021-02-09T18:50:38.190" v="1098" actId="14100"/>
          <ac:spMkLst>
            <pc:docMk/>
            <pc:sldMk cId="1881495510" sldId="354"/>
            <ac:spMk id="3" creationId="{2165EB23-BD9F-412C-9F97-216F1431619B}"/>
          </ac:spMkLst>
        </pc:spChg>
        <pc:spChg chg="mod">
          <ac:chgData name="Brandy Bauer" userId="a8160b5e-1d3d-426c-99c8-103575026ccc" providerId="ADAL" clId="{194F6ACE-4A81-40F5-B516-E1C207B02C39}" dt="2021-02-09T18:06:18.693" v="634" actId="20577"/>
          <ac:spMkLst>
            <pc:docMk/>
            <pc:sldMk cId="1881495510" sldId="354"/>
            <ac:spMk id="4" creationId="{36A72DC7-D9B5-40EF-8427-9937220D70B4}"/>
          </ac:spMkLst>
        </pc:spChg>
        <pc:picChg chg="add mod">
          <ac:chgData name="Brandy Bauer" userId="a8160b5e-1d3d-426c-99c8-103575026ccc" providerId="ADAL" clId="{194F6ACE-4A81-40F5-B516-E1C207B02C39}" dt="2021-02-09T18:50:40.326" v="1099" actId="1076"/>
          <ac:picMkLst>
            <pc:docMk/>
            <pc:sldMk cId="1881495510" sldId="354"/>
            <ac:picMk id="5" creationId="{F398765F-AC0E-48DA-8641-A6149DC342FB}"/>
          </ac:picMkLst>
        </pc:picChg>
      </pc:sldChg>
      <pc:sldChg chg="del">
        <pc:chgData name="Brandy Bauer" userId="a8160b5e-1d3d-426c-99c8-103575026ccc" providerId="ADAL" clId="{194F6ACE-4A81-40F5-B516-E1C207B02C39}" dt="2021-02-09T18:01:51.635" v="440"/>
        <pc:sldMkLst>
          <pc:docMk/>
          <pc:sldMk cId="3865402635" sldId="354"/>
        </pc:sldMkLst>
      </pc:sldChg>
      <pc:sldChg chg="modSp add mod ord modAnim">
        <pc:chgData name="Brandy Bauer" userId="a8160b5e-1d3d-426c-99c8-103575026ccc" providerId="ADAL" clId="{194F6ACE-4A81-40F5-B516-E1C207B02C39}" dt="2021-02-09T18:53:37.261" v="1107"/>
        <pc:sldMkLst>
          <pc:docMk/>
          <pc:sldMk cId="3587163514" sldId="355"/>
        </pc:sldMkLst>
        <pc:spChg chg="mod">
          <ac:chgData name="Brandy Bauer" userId="a8160b5e-1d3d-426c-99c8-103575026ccc" providerId="ADAL" clId="{194F6ACE-4A81-40F5-B516-E1C207B02C39}" dt="2021-02-09T18:07:59.756" v="723" actId="403"/>
          <ac:spMkLst>
            <pc:docMk/>
            <pc:sldMk cId="3587163514" sldId="355"/>
            <ac:spMk id="3" creationId="{2165EB23-BD9F-412C-9F97-216F1431619B}"/>
          </ac:spMkLst>
        </pc:spChg>
        <pc:spChg chg="mod">
          <ac:chgData name="Brandy Bauer" userId="a8160b5e-1d3d-426c-99c8-103575026ccc" providerId="ADAL" clId="{194F6ACE-4A81-40F5-B516-E1C207B02C39}" dt="2021-02-09T18:07:34.888" v="714" actId="14100"/>
          <ac:spMkLst>
            <pc:docMk/>
            <pc:sldMk cId="3587163514" sldId="355"/>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2255156090" sldId="356"/>
        </pc:sldMkLst>
        <pc:spChg chg="mod">
          <ac:chgData name="Brandy Bauer" userId="a8160b5e-1d3d-426c-99c8-103575026ccc" providerId="ADAL" clId="{194F6ACE-4A81-40F5-B516-E1C207B02C39}" dt="2021-02-09T18:08:44.227" v="730" actId="403"/>
          <ac:spMkLst>
            <pc:docMk/>
            <pc:sldMk cId="2255156090" sldId="356"/>
            <ac:spMk id="3" creationId="{2165EB23-BD9F-412C-9F97-216F1431619B}"/>
          </ac:spMkLst>
        </pc:spChg>
        <pc:spChg chg="mod">
          <ac:chgData name="Brandy Bauer" userId="a8160b5e-1d3d-426c-99c8-103575026ccc" providerId="ADAL" clId="{194F6ACE-4A81-40F5-B516-E1C207B02C39}" dt="2021-02-09T18:08:18.161" v="724"/>
          <ac:spMkLst>
            <pc:docMk/>
            <pc:sldMk cId="2255156090" sldId="356"/>
            <ac:spMk id="4" creationId="{36A72DC7-D9B5-40EF-8427-9937220D70B4}"/>
          </ac:spMkLst>
        </pc:spChg>
      </pc:sldChg>
      <pc:sldChg chg="modSp add mod modAnim">
        <pc:chgData name="Brandy Bauer" userId="a8160b5e-1d3d-426c-99c8-103575026ccc" providerId="ADAL" clId="{194F6ACE-4A81-40F5-B516-E1C207B02C39}" dt="2021-02-09T18:53:37.261" v="1107"/>
        <pc:sldMkLst>
          <pc:docMk/>
          <pc:sldMk cId="148564217" sldId="357"/>
        </pc:sldMkLst>
        <pc:spChg chg="mod">
          <ac:chgData name="Brandy Bauer" userId="a8160b5e-1d3d-426c-99c8-103575026ccc" providerId="ADAL" clId="{194F6ACE-4A81-40F5-B516-E1C207B02C39}" dt="2021-02-09T18:10:59.357" v="888" actId="14100"/>
          <ac:spMkLst>
            <pc:docMk/>
            <pc:sldMk cId="148564217" sldId="357"/>
            <ac:spMk id="3" creationId="{2165EB23-BD9F-412C-9F97-216F1431619B}"/>
          </ac:spMkLst>
        </pc:spChg>
        <pc:spChg chg="mod">
          <ac:chgData name="Brandy Bauer" userId="a8160b5e-1d3d-426c-99c8-103575026ccc" providerId="ADAL" clId="{194F6ACE-4A81-40F5-B516-E1C207B02C39}" dt="2021-02-09T18:09:26.717" v="736"/>
          <ac:spMkLst>
            <pc:docMk/>
            <pc:sldMk cId="148564217" sldId="357"/>
            <ac:spMk id="4" creationId="{36A72DC7-D9B5-40EF-8427-9937220D70B4}"/>
          </ac:spMkLst>
        </pc:spChg>
      </pc:sldChg>
      <pc:sldChg chg="add del">
        <pc:chgData name="Brandy Bauer" userId="a8160b5e-1d3d-426c-99c8-103575026ccc" providerId="ADAL" clId="{194F6ACE-4A81-40F5-B516-E1C207B02C39}" dt="2021-02-09T18:10:05.881" v="758" actId="47"/>
        <pc:sldMkLst>
          <pc:docMk/>
          <pc:sldMk cId="3462629940" sldId="358"/>
        </pc:sldMkLst>
      </pc:sldChg>
      <pc:sldChg chg="modSp add del mod">
        <pc:chgData name="Brandy Bauer" userId="a8160b5e-1d3d-426c-99c8-103575026ccc" providerId="ADAL" clId="{194F6ACE-4A81-40F5-B516-E1C207B02C39}" dt="2021-02-09T18:11:00.768" v="889" actId="47"/>
        <pc:sldMkLst>
          <pc:docMk/>
          <pc:sldMk cId="992785548" sldId="359"/>
        </pc:sldMkLst>
        <pc:spChg chg="mod">
          <ac:chgData name="Brandy Bauer" userId="a8160b5e-1d3d-426c-99c8-103575026ccc" providerId="ADAL" clId="{194F6ACE-4A81-40F5-B516-E1C207B02C39}" dt="2021-02-09T18:10:03.260" v="757" actId="20577"/>
          <ac:spMkLst>
            <pc:docMk/>
            <pc:sldMk cId="992785548" sldId="359"/>
            <ac:spMk id="4" creationId="{36A72DC7-D9B5-40EF-8427-9937220D70B4}"/>
          </ac:spMkLst>
        </pc:spChg>
      </pc:sldChg>
      <pc:sldMasterChg chg="delSldLayout modSldLayout">
        <pc:chgData name="Brandy Bauer" userId="a8160b5e-1d3d-426c-99c8-103575026ccc" providerId="ADAL" clId="{194F6ACE-4A81-40F5-B516-E1C207B02C39}" dt="2021-02-17T14:29:48.932" v="1309" actId="1076"/>
        <pc:sldMasterMkLst>
          <pc:docMk/>
          <pc:sldMasterMk cId="2767268696" sldId="2147483648"/>
        </pc:sldMasterMkLst>
        <pc:sldLayoutChg chg="addSp delSp modSp mod">
          <pc:chgData name="Brandy Bauer" userId="a8160b5e-1d3d-426c-99c8-103575026ccc" providerId="ADAL" clId="{194F6ACE-4A81-40F5-B516-E1C207B02C39}" dt="2021-02-17T14:29:48.932" v="1309" actId="1076"/>
          <pc:sldLayoutMkLst>
            <pc:docMk/>
            <pc:sldMasterMk cId="2767268696" sldId="2147483648"/>
            <pc:sldLayoutMk cId="3619301980" sldId="2147483649"/>
          </pc:sldLayoutMkLst>
          <pc:picChg chg="add mod">
            <ac:chgData name="Brandy Bauer" userId="a8160b5e-1d3d-426c-99c8-103575026ccc" providerId="ADAL" clId="{194F6ACE-4A81-40F5-B516-E1C207B02C39}" dt="2021-02-17T14:29:48.932" v="1309" actId="1076"/>
            <ac:picMkLst>
              <pc:docMk/>
              <pc:sldMasterMk cId="2767268696" sldId="2147483648"/>
              <pc:sldLayoutMk cId="3619301980" sldId="2147483649"/>
              <ac:picMk id="2" creationId="{A6E50815-72FF-4015-BD2A-4E6607830D29}"/>
            </ac:picMkLst>
          </pc:picChg>
          <pc:picChg chg="del mod">
            <ac:chgData name="Brandy Bauer" userId="a8160b5e-1d3d-426c-99c8-103575026ccc" providerId="ADAL" clId="{194F6ACE-4A81-40F5-B516-E1C207B02C39}" dt="2021-02-17T14:29:36.631" v="1307" actId="478"/>
            <ac:picMkLst>
              <pc:docMk/>
              <pc:sldMasterMk cId="2767268696" sldId="2147483648"/>
              <pc:sldLayoutMk cId="3619301980" sldId="2147483649"/>
              <ac:picMk id="10" creationId="{2D9D8AF2-4BC5-4A9F-82D2-E385BA5D3BC5}"/>
            </ac:picMkLst>
          </pc:picChg>
        </pc:sldLayoutChg>
        <pc:sldLayoutChg chg="modAnim">
          <pc:chgData name="Brandy Bauer" userId="a8160b5e-1d3d-426c-99c8-103575026ccc" providerId="ADAL" clId="{194F6ACE-4A81-40F5-B516-E1C207B02C39}" dt="2021-02-09T18:51:19.377" v="1101"/>
          <pc:sldLayoutMkLst>
            <pc:docMk/>
            <pc:sldMasterMk cId="2767268696" sldId="2147483648"/>
            <pc:sldLayoutMk cId="1489210556" sldId="2147483650"/>
          </pc:sldLayoutMkLst>
        </pc:sldLayoutChg>
        <pc:sldLayoutChg chg="modAnim">
          <pc:chgData name="Brandy Bauer" userId="a8160b5e-1d3d-426c-99c8-103575026ccc" providerId="ADAL" clId="{194F6ACE-4A81-40F5-B516-E1C207B02C39}" dt="2021-02-09T18:51:21.530" v="1102"/>
          <pc:sldLayoutMkLst>
            <pc:docMk/>
            <pc:sldMasterMk cId="2767268696" sldId="2147483648"/>
            <pc:sldLayoutMk cId="3502511839" sldId="2147483652"/>
          </pc:sldLayoutMkLst>
        </pc:sldLayoutChg>
        <pc:sldLayoutChg chg="modAnim">
          <pc:chgData name="Brandy Bauer" userId="a8160b5e-1d3d-426c-99c8-103575026ccc" providerId="ADAL" clId="{194F6ACE-4A81-40F5-B516-E1C207B02C39}" dt="2021-02-09T18:51:25.944" v="1104"/>
          <pc:sldLayoutMkLst>
            <pc:docMk/>
            <pc:sldMasterMk cId="2767268696" sldId="2147483648"/>
            <pc:sldLayoutMk cId="349570963" sldId="2147483655"/>
          </pc:sldLayoutMkLst>
        </pc:sldLayoutChg>
        <pc:sldLayoutChg chg="modAnim">
          <pc:chgData name="Brandy Bauer" userId="a8160b5e-1d3d-426c-99c8-103575026ccc" providerId="ADAL" clId="{194F6ACE-4A81-40F5-B516-E1C207B02C39}" dt="2021-02-09T18:53:32.495" v="1106"/>
          <pc:sldLayoutMkLst>
            <pc:docMk/>
            <pc:sldMasterMk cId="2767268696" sldId="2147483648"/>
            <pc:sldLayoutMk cId="1283599665" sldId="2147483675"/>
          </pc:sldLayoutMkLst>
        </pc:sldLayoutChg>
        <pc:sldLayoutChg chg="delSp modSp mod modAnim">
          <pc:chgData name="Brandy Bauer" userId="a8160b5e-1d3d-426c-99c8-103575026ccc" providerId="ADAL" clId="{194F6ACE-4A81-40F5-B516-E1C207B02C39}" dt="2021-02-17T14:27:28.667" v="1113" actId="1076"/>
          <pc:sldLayoutMkLst>
            <pc:docMk/>
            <pc:sldMasterMk cId="2767268696" sldId="2147483648"/>
            <pc:sldLayoutMk cId="3919489207" sldId="2147483676"/>
          </pc:sldLayoutMkLst>
          <pc:spChg chg="del">
            <ac:chgData name="Brandy Bauer" userId="a8160b5e-1d3d-426c-99c8-103575026ccc" providerId="ADAL" clId="{194F6ACE-4A81-40F5-B516-E1C207B02C39}" dt="2021-02-17T14:27:17.205" v="1110" actId="478"/>
            <ac:spMkLst>
              <pc:docMk/>
              <pc:sldMasterMk cId="2767268696" sldId="2147483648"/>
              <pc:sldLayoutMk cId="3919489207" sldId="2147483676"/>
              <ac:spMk id="13" creationId="{BE279B7B-A348-4646-B174-8A090FD62AEA}"/>
            </ac:spMkLst>
          </pc:spChg>
          <pc:picChg chg="mod">
            <ac:chgData name="Brandy Bauer" userId="a8160b5e-1d3d-426c-99c8-103575026ccc" providerId="ADAL" clId="{194F6ACE-4A81-40F5-B516-E1C207B02C39}" dt="2021-02-17T14:27:28.667" v="1113" actId="1076"/>
            <ac:picMkLst>
              <pc:docMk/>
              <pc:sldMasterMk cId="2767268696" sldId="2147483648"/>
              <pc:sldLayoutMk cId="3919489207" sldId="2147483676"/>
              <ac:picMk id="14" creationId="{AAD32025-D4FC-4787-A883-5CE6AA324D39}"/>
            </ac:picMkLst>
          </pc:picChg>
        </pc:sldLayoutChg>
        <pc:sldLayoutChg chg="modAnim">
          <pc:chgData name="Brandy Bauer" userId="a8160b5e-1d3d-426c-99c8-103575026ccc" providerId="ADAL" clId="{194F6ACE-4A81-40F5-B516-E1C207B02C39}" dt="2021-02-09T18:51:23.690" v="1103"/>
          <pc:sldLayoutMkLst>
            <pc:docMk/>
            <pc:sldMasterMk cId="2767268696" sldId="2147483648"/>
            <pc:sldLayoutMk cId="4207566948" sldId="2147483677"/>
          </pc:sldLayoutMkLst>
        </pc:sldLayoutChg>
        <pc:sldLayoutChg chg="delSp modSp mod modAnim">
          <pc:chgData name="Brandy Bauer" userId="a8160b5e-1d3d-426c-99c8-103575026ccc" providerId="ADAL" clId="{194F6ACE-4A81-40F5-B516-E1C207B02C39}" dt="2021-02-17T14:28:11.243" v="1117" actId="1076"/>
          <pc:sldLayoutMkLst>
            <pc:docMk/>
            <pc:sldMasterMk cId="2767268696" sldId="2147483648"/>
            <pc:sldLayoutMk cId="69309902" sldId="2147483678"/>
          </pc:sldLayoutMkLst>
          <pc:spChg chg="del">
            <ac:chgData name="Brandy Bauer" userId="a8160b5e-1d3d-426c-99c8-103575026ccc" providerId="ADAL" clId="{194F6ACE-4A81-40F5-B516-E1C207B02C39}" dt="2021-02-17T14:28:01.199" v="1114" actId="478"/>
            <ac:spMkLst>
              <pc:docMk/>
              <pc:sldMasterMk cId="2767268696" sldId="2147483648"/>
              <pc:sldLayoutMk cId="69309902" sldId="2147483678"/>
              <ac:spMk id="10" creationId="{FEDC1552-BBAB-4488-85B0-BE295AEA50AC}"/>
            </ac:spMkLst>
          </pc:spChg>
          <pc:picChg chg="mod">
            <ac:chgData name="Brandy Bauer" userId="a8160b5e-1d3d-426c-99c8-103575026ccc" providerId="ADAL" clId="{194F6ACE-4A81-40F5-B516-E1C207B02C39}" dt="2021-02-17T14:28:11.243" v="1117" actId="1076"/>
            <ac:picMkLst>
              <pc:docMk/>
              <pc:sldMasterMk cId="2767268696" sldId="2147483648"/>
              <pc:sldLayoutMk cId="69309902" sldId="2147483678"/>
              <ac:picMk id="12" creationId="{7B213A45-D089-4862-B0DB-6C2E3C446F5F}"/>
            </ac:picMkLst>
          </pc:picChg>
        </pc:sldLayoutChg>
        <pc:sldLayoutChg chg="del">
          <pc:chgData name="Brandy Bauer" userId="a8160b5e-1d3d-426c-99c8-103575026ccc" providerId="ADAL" clId="{194F6ACE-4A81-40F5-B516-E1C207B02C39}" dt="2021-02-09T16:53:09.142" v="243" actId="47"/>
          <pc:sldLayoutMkLst>
            <pc:docMk/>
            <pc:sldMasterMk cId="2767268696" sldId="2147483648"/>
            <pc:sldLayoutMk cId="1018009867" sldId="2147483683"/>
          </pc:sldLayoutMkLst>
        </pc:sldLayoutChg>
      </pc:sldMasterChg>
    </pc:docChg>
  </pc:docChgLst>
  <pc:docChgLst>
    <pc:chgData name="Brandy Bauer" userId="a8160b5e-1d3d-426c-99c8-103575026ccc" providerId="ADAL" clId="{EA5EA1D8-909A-41B9-9748-566DE70DA978}"/>
    <pc:docChg chg="undo custSel addSld delSld modSld sldOrd modSection">
      <pc:chgData name="Brandy Bauer" userId="a8160b5e-1d3d-426c-99c8-103575026ccc" providerId="ADAL" clId="{EA5EA1D8-909A-41B9-9748-566DE70DA978}" dt="2021-03-01T19:10:58.681" v="1341" actId="20577"/>
      <pc:docMkLst>
        <pc:docMk/>
      </pc:docMkLst>
      <pc:sldChg chg="modSp mod">
        <pc:chgData name="Brandy Bauer" userId="a8160b5e-1d3d-426c-99c8-103575026ccc" providerId="ADAL" clId="{EA5EA1D8-909A-41B9-9748-566DE70DA978}" dt="2021-03-01T18:43:49.487" v="63" actId="20577"/>
        <pc:sldMkLst>
          <pc:docMk/>
          <pc:sldMk cId="546249770" sldId="259"/>
        </pc:sldMkLst>
        <pc:graphicFrameChg chg="modGraphic">
          <ac:chgData name="Brandy Bauer" userId="a8160b5e-1d3d-426c-99c8-103575026ccc" providerId="ADAL" clId="{EA5EA1D8-909A-41B9-9748-566DE70DA978}" dt="2021-03-01T18:43:49.487" v="63" actId="20577"/>
          <ac:graphicFrameMkLst>
            <pc:docMk/>
            <pc:sldMk cId="546249770" sldId="259"/>
            <ac:graphicFrameMk id="26" creationId="{FD204646-3C3B-D342-8507-A039B6837E18}"/>
          </ac:graphicFrameMkLst>
        </pc:graphicFrameChg>
      </pc:sldChg>
      <pc:sldChg chg="modSp mod">
        <pc:chgData name="Brandy Bauer" userId="a8160b5e-1d3d-426c-99c8-103575026ccc" providerId="ADAL" clId="{EA5EA1D8-909A-41B9-9748-566DE70DA978}" dt="2021-03-01T18:43:03.645" v="25" actId="404"/>
        <pc:sldMkLst>
          <pc:docMk/>
          <pc:sldMk cId="1314971921" sldId="287"/>
        </pc:sldMkLst>
        <pc:spChg chg="mod">
          <ac:chgData name="Brandy Bauer" userId="a8160b5e-1d3d-426c-99c8-103575026ccc" providerId="ADAL" clId="{EA5EA1D8-909A-41B9-9748-566DE70DA978}" dt="2021-03-01T18:43:03.645" v="25" actId="404"/>
          <ac:spMkLst>
            <pc:docMk/>
            <pc:sldMk cId="1314971921" sldId="287"/>
            <ac:spMk id="3" creationId="{33D88230-6587-439D-A19A-21A7A788CD60}"/>
          </ac:spMkLst>
        </pc:spChg>
      </pc:sldChg>
      <pc:sldChg chg="modSp mod">
        <pc:chgData name="Brandy Bauer" userId="a8160b5e-1d3d-426c-99c8-103575026ccc" providerId="ADAL" clId="{EA5EA1D8-909A-41B9-9748-566DE70DA978}" dt="2021-03-01T18:45:05.808" v="117" actId="14100"/>
        <pc:sldMkLst>
          <pc:docMk/>
          <pc:sldMk cId="3409629561" sldId="341"/>
        </pc:sldMkLst>
        <pc:spChg chg="mod">
          <ac:chgData name="Brandy Bauer" userId="a8160b5e-1d3d-426c-99c8-103575026ccc" providerId="ADAL" clId="{EA5EA1D8-909A-41B9-9748-566DE70DA978}" dt="2021-03-01T18:45:05.808" v="117" actId="14100"/>
          <ac:spMkLst>
            <pc:docMk/>
            <pc:sldMk cId="3409629561" sldId="341"/>
            <ac:spMk id="3" creationId="{2165EB23-BD9F-412C-9F97-216F1431619B}"/>
          </ac:spMkLst>
        </pc:spChg>
        <pc:spChg chg="mod">
          <ac:chgData name="Brandy Bauer" userId="a8160b5e-1d3d-426c-99c8-103575026ccc" providerId="ADAL" clId="{EA5EA1D8-909A-41B9-9748-566DE70DA978}" dt="2021-03-01T18:44:06.368" v="67" actId="20577"/>
          <ac:spMkLst>
            <pc:docMk/>
            <pc:sldMk cId="3409629561" sldId="341"/>
            <ac:spMk id="4" creationId="{36A72DC7-D9B5-40EF-8427-9937220D70B4}"/>
          </ac:spMkLst>
        </pc:spChg>
      </pc:sldChg>
      <pc:sldChg chg="del">
        <pc:chgData name="Brandy Bauer" userId="a8160b5e-1d3d-426c-99c8-103575026ccc" providerId="ADAL" clId="{EA5EA1D8-909A-41B9-9748-566DE70DA978}" dt="2021-03-01T18:56:06.408" v="636" actId="47"/>
        <pc:sldMkLst>
          <pc:docMk/>
          <pc:sldMk cId="2109469480" sldId="342"/>
        </pc:sldMkLst>
      </pc:sldChg>
      <pc:sldChg chg="del">
        <pc:chgData name="Brandy Bauer" userId="a8160b5e-1d3d-426c-99c8-103575026ccc" providerId="ADAL" clId="{EA5EA1D8-909A-41B9-9748-566DE70DA978}" dt="2021-03-01T18:56:09.694" v="639" actId="47"/>
        <pc:sldMkLst>
          <pc:docMk/>
          <pc:sldMk cId="4238490507" sldId="349"/>
        </pc:sldMkLst>
      </pc:sldChg>
      <pc:sldChg chg="modSp mod">
        <pc:chgData name="Brandy Bauer" userId="a8160b5e-1d3d-426c-99c8-103575026ccc" providerId="ADAL" clId="{EA5EA1D8-909A-41B9-9748-566DE70DA978}" dt="2021-03-01T18:57:00.800" v="663" actId="14100"/>
        <pc:sldMkLst>
          <pc:docMk/>
          <pc:sldMk cId="3913747607" sldId="351"/>
        </pc:sldMkLst>
        <pc:spChg chg="mod">
          <ac:chgData name="Brandy Bauer" userId="a8160b5e-1d3d-426c-99c8-103575026ccc" providerId="ADAL" clId="{EA5EA1D8-909A-41B9-9748-566DE70DA978}" dt="2021-03-01T18:57:00.800" v="663" actId="14100"/>
          <ac:spMkLst>
            <pc:docMk/>
            <pc:sldMk cId="3913747607" sldId="351"/>
            <ac:spMk id="3" creationId="{2165EB23-BD9F-412C-9F97-216F1431619B}"/>
          </ac:spMkLst>
        </pc:spChg>
      </pc:sldChg>
      <pc:sldChg chg="del">
        <pc:chgData name="Brandy Bauer" userId="a8160b5e-1d3d-426c-99c8-103575026ccc" providerId="ADAL" clId="{EA5EA1D8-909A-41B9-9748-566DE70DA978}" dt="2021-03-01T19:07:00.261" v="1318" actId="47"/>
        <pc:sldMkLst>
          <pc:docMk/>
          <pc:sldMk cId="3487775613" sldId="352"/>
        </pc:sldMkLst>
      </pc:sldChg>
      <pc:sldChg chg="modSp mod">
        <pc:chgData name="Brandy Bauer" userId="a8160b5e-1d3d-426c-99c8-103575026ccc" providerId="ADAL" clId="{EA5EA1D8-909A-41B9-9748-566DE70DA978}" dt="2021-03-01T19:08:10.353" v="1340" actId="14100"/>
        <pc:sldMkLst>
          <pc:docMk/>
          <pc:sldMk cId="148564217" sldId="357"/>
        </pc:sldMkLst>
        <pc:spChg chg="mod">
          <ac:chgData name="Brandy Bauer" userId="a8160b5e-1d3d-426c-99c8-103575026ccc" providerId="ADAL" clId="{EA5EA1D8-909A-41B9-9748-566DE70DA978}" dt="2021-03-01T19:08:10.353" v="1340" actId="14100"/>
          <ac:spMkLst>
            <pc:docMk/>
            <pc:sldMk cId="148564217" sldId="357"/>
            <ac:spMk id="3" creationId="{2165EB23-BD9F-412C-9F97-216F1431619B}"/>
          </ac:spMkLst>
        </pc:spChg>
      </pc:sldChg>
      <pc:sldChg chg="addSp delSp modSp mod">
        <pc:chgData name="Brandy Bauer" userId="a8160b5e-1d3d-426c-99c8-103575026ccc" providerId="ADAL" clId="{EA5EA1D8-909A-41B9-9748-566DE70DA978}" dt="2021-03-01T18:46:45.094" v="263" actId="1076"/>
        <pc:sldMkLst>
          <pc:docMk/>
          <pc:sldMk cId="2238968922" sldId="358"/>
        </pc:sldMkLst>
        <pc:spChg chg="mod">
          <ac:chgData name="Brandy Bauer" userId="a8160b5e-1d3d-426c-99c8-103575026ccc" providerId="ADAL" clId="{EA5EA1D8-909A-41B9-9748-566DE70DA978}" dt="2021-03-01T18:46:43.387" v="262" actId="14100"/>
          <ac:spMkLst>
            <pc:docMk/>
            <pc:sldMk cId="2238968922" sldId="358"/>
            <ac:spMk id="3" creationId="{2165EB23-BD9F-412C-9F97-216F1431619B}"/>
          </ac:spMkLst>
        </pc:spChg>
        <pc:spChg chg="mod">
          <ac:chgData name="Brandy Bauer" userId="a8160b5e-1d3d-426c-99c8-103575026ccc" providerId="ADAL" clId="{EA5EA1D8-909A-41B9-9748-566DE70DA978}" dt="2021-03-01T18:45:28.980" v="132" actId="20577"/>
          <ac:spMkLst>
            <pc:docMk/>
            <pc:sldMk cId="2238968922" sldId="358"/>
            <ac:spMk id="4" creationId="{36A72DC7-D9B5-40EF-8427-9937220D70B4}"/>
          </ac:spMkLst>
        </pc:spChg>
        <pc:spChg chg="add del mod">
          <ac:chgData name="Brandy Bauer" userId="a8160b5e-1d3d-426c-99c8-103575026ccc" providerId="ADAL" clId="{EA5EA1D8-909A-41B9-9748-566DE70DA978}" dt="2021-03-01T18:46:14.689" v="154" actId="478"/>
          <ac:spMkLst>
            <pc:docMk/>
            <pc:sldMk cId="2238968922" sldId="358"/>
            <ac:spMk id="5" creationId="{67A92705-8DF4-4B57-9FE2-ED90368C50AF}"/>
          </ac:spMkLst>
        </pc:spChg>
        <pc:picChg chg="add mod">
          <ac:chgData name="Brandy Bauer" userId="a8160b5e-1d3d-426c-99c8-103575026ccc" providerId="ADAL" clId="{EA5EA1D8-909A-41B9-9748-566DE70DA978}" dt="2021-03-01T18:46:45.094" v="263" actId="1076"/>
          <ac:picMkLst>
            <pc:docMk/>
            <pc:sldMk cId="2238968922" sldId="358"/>
            <ac:picMk id="1026" creationId="{3AEA503D-7DC4-45FA-97BB-2AFFBBFBD6A2}"/>
          </ac:picMkLst>
        </pc:picChg>
      </pc:sldChg>
      <pc:sldChg chg="modSp mod">
        <pc:chgData name="Brandy Bauer" userId="a8160b5e-1d3d-426c-99c8-103575026ccc" providerId="ADAL" clId="{EA5EA1D8-909A-41B9-9748-566DE70DA978}" dt="2021-03-01T19:10:58.681" v="1341" actId="20577"/>
        <pc:sldMkLst>
          <pc:docMk/>
          <pc:sldMk cId="2705337402" sldId="359"/>
        </pc:sldMkLst>
        <pc:spChg chg="mod">
          <ac:chgData name="Brandy Bauer" userId="a8160b5e-1d3d-426c-99c8-103575026ccc" providerId="ADAL" clId="{EA5EA1D8-909A-41B9-9748-566DE70DA978}" dt="2021-03-01T19:10:58.681" v="1341" actId="20577"/>
          <ac:spMkLst>
            <pc:docMk/>
            <pc:sldMk cId="2705337402" sldId="359"/>
            <ac:spMk id="3" creationId="{2165EB23-BD9F-412C-9F97-216F1431619B}"/>
          </ac:spMkLst>
        </pc:spChg>
        <pc:spChg chg="mod">
          <ac:chgData name="Brandy Bauer" userId="a8160b5e-1d3d-426c-99c8-103575026ccc" providerId="ADAL" clId="{EA5EA1D8-909A-41B9-9748-566DE70DA978}" dt="2021-03-01T18:47:12.493" v="303" actId="20577"/>
          <ac:spMkLst>
            <pc:docMk/>
            <pc:sldMk cId="2705337402" sldId="359"/>
            <ac:spMk id="4" creationId="{36A72DC7-D9B5-40EF-8427-9937220D70B4}"/>
          </ac:spMkLst>
        </pc:spChg>
      </pc:sldChg>
      <pc:sldChg chg="modSp mod">
        <pc:chgData name="Brandy Bauer" userId="a8160b5e-1d3d-426c-99c8-103575026ccc" providerId="ADAL" clId="{EA5EA1D8-909A-41B9-9748-566DE70DA978}" dt="2021-03-01T18:54:32.375" v="595" actId="1076"/>
        <pc:sldMkLst>
          <pc:docMk/>
          <pc:sldMk cId="2076601094" sldId="360"/>
        </pc:sldMkLst>
        <pc:spChg chg="mod">
          <ac:chgData name="Brandy Bauer" userId="a8160b5e-1d3d-426c-99c8-103575026ccc" providerId="ADAL" clId="{EA5EA1D8-909A-41B9-9748-566DE70DA978}" dt="2021-03-01T18:54:32.375" v="595" actId="1076"/>
          <ac:spMkLst>
            <pc:docMk/>
            <pc:sldMk cId="2076601094" sldId="360"/>
            <ac:spMk id="3" creationId="{2165EB23-BD9F-412C-9F97-216F1431619B}"/>
          </ac:spMkLst>
        </pc:spChg>
        <pc:spChg chg="mod">
          <ac:chgData name="Brandy Bauer" userId="a8160b5e-1d3d-426c-99c8-103575026ccc" providerId="ADAL" clId="{EA5EA1D8-909A-41B9-9748-566DE70DA978}" dt="2021-03-01T18:54:26.735" v="594" actId="14100"/>
          <ac:spMkLst>
            <pc:docMk/>
            <pc:sldMk cId="2076601094" sldId="360"/>
            <ac:spMk id="4" creationId="{36A72DC7-D9B5-40EF-8427-9937220D70B4}"/>
          </ac:spMkLst>
        </pc:spChg>
      </pc:sldChg>
      <pc:sldChg chg="del">
        <pc:chgData name="Brandy Bauer" userId="a8160b5e-1d3d-426c-99c8-103575026ccc" providerId="ADAL" clId="{EA5EA1D8-909A-41B9-9748-566DE70DA978}" dt="2021-03-01T18:56:07.213" v="637" actId="47"/>
        <pc:sldMkLst>
          <pc:docMk/>
          <pc:sldMk cId="2371772192" sldId="361"/>
        </pc:sldMkLst>
      </pc:sldChg>
      <pc:sldChg chg="del">
        <pc:chgData name="Brandy Bauer" userId="a8160b5e-1d3d-426c-99c8-103575026ccc" providerId="ADAL" clId="{EA5EA1D8-909A-41B9-9748-566DE70DA978}" dt="2021-03-01T18:56:08.495" v="638" actId="47"/>
        <pc:sldMkLst>
          <pc:docMk/>
          <pc:sldMk cId="361988525" sldId="362"/>
        </pc:sldMkLst>
      </pc:sldChg>
      <pc:sldChg chg="addSp modSp add mod">
        <pc:chgData name="Brandy Bauer" userId="a8160b5e-1d3d-426c-99c8-103575026ccc" providerId="ADAL" clId="{EA5EA1D8-909A-41B9-9748-566DE70DA978}" dt="2021-03-01T18:49:24.796" v="443" actId="962"/>
        <pc:sldMkLst>
          <pc:docMk/>
          <pc:sldMk cId="1503310722" sldId="363"/>
        </pc:sldMkLst>
        <pc:spChg chg="mod">
          <ac:chgData name="Brandy Bauer" userId="a8160b5e-1d3d-426c-99c8-103575026ccc" providerId="ADAL" clId="{EA5EA1D8-909A-41B9-9748-566DE70DA978}" dt="2021-03-01T18:48:56.207" v="362" actId="14100"/>
          <ac:spMkLst>
            <pc:docMk/>
            <pc:sldMk cId="1503310722" sldId="363"/>
            <ac:spMk id="3" creationId="{2165EB23-BD9F-412C-9F97-216F1431619B}"/>
          </ac:spMkLst>
        </pc:spChg>
        <pc:spChg chg="mod">
          <ac:chgData name="Brandy Bauer" userId="a8160b5e-1d3d-426c-99c8-103575026ccc" providerId="ADAL" clId="{EA5EA1D8-909A-41B9-9748-566DE70DA978}" dt="2021-03-01T18:48:28.760" v="345" actId="20577"/>
          <ac:spMkLst>
            <pc:docMk/>
            <pc:sldMk cId="1503310722" sldId="363"/>
            <ac:spMk id="4" creationId="{36A72DC7-D9B5-40EF-8427-9937220D70B4}"/>
          </ac:spMkLst>
        </pc:spChg>
        <pc:picChg chg="add mod">
          <ac:chgData name="Brandy Bauer" userId="a8160b5e-1d3d-426c-99c8-103575026ccc" providerId="ADAL" clId="{EA5EA1D8-909A-41B9-9748-566DE70DA978}" dt="2021-03-01T18:49:24.796" v="443" actId="962"/>
          <ac:picMkLst>
            <pc:docMk/>
            <pc:sldMk cId="1503310722" sldId="363"/>
            <ac:picMk id="5" creationId="{031BF770-90B6-4B7B-B5B3-C06881D39C65}"/>
          </ac:picMkLst>
        </pc:picChg>
      </pc:sldChg>
      <pc:sldChg chg="del">
        <pc:chgData name="Brandy Bauer" userId="a8160b5e-1d3d-426c-99c8-103575026ccc" providerId="ADAL" clId="{EA5EA1D8-909A-41B9-9748-566DE70DA978}" dt="2021-03-01T18:48:10.396" v="328" actId="47"/>
        <pc:sldMkLst>
          <pc:docMk/>
          <pc:sldMk cId="2671055347" sldId="363"/>
        </pc:sldMkLst>
      </pc:sldChg>
      <pc:sldChg chg="modSp add mod">
        <pc:chgData name="Brandy Bauer" userId="a8160b5e-1d3d-426c-99c8-103575026ccc" providerId="ADAL" clId="{EA5EA1D8-909A-41B9-9748-566DE70DA978}" dt="2021-03-01T18:50:45.759" v="504" actId="14100"/>
        <pc:sldMkLst>
          <pc:docMk/>
          <pc:sldMk cId="3335349441" sldId="364"/>
        </pc:sldMkLst>
        <pc:spChg chg="mod">
          <ac:chgData name="Brandy Bauer" userId="a8160b5e-1d3d-426c-99c8-103575026ccc" providerId="ADAL" clId="{EA5EA1D8-909A-41B9-9748-566DE70DA978}" dt="2021-03-01T18:50:45.759" v="504" actId="14100"/>
          <ac:spMkLst>
            <pc:docMk/>
            <pc:sldMk cId="3335349441" sldId="364"/>
            <ac:spMk id="3" creationId="{2165EB23-BD9F-412C-9F97-216F1431619B}"/>
          </ac:spMkLst>
        </pc:spChg>
        <pc:spChg chg="mod">
          <ac:chgData name="Brandy Bauer" userId="a8160b5e-1d3d-426c-99c8-103575026ccc" providerId="ADAL" clId="{EA5EA1D8-909A-41B9-9748-566DE70DA978}" dt="2021-03-01T18:50:26.039" v="499" actId="20577"/>
          <ac:spMkLst>
            <pc:docMk/>
            <pc:sldMk cId="3335349441" sldId="364"/>
            <ac:spMk id="4" creationId="{36A72DC7-D9B5-40EF-8427-9937220D70B4}"/>
          </ac:spMkLst>
        </pc:spChg>
      </pc:sldChg>
      <pc:sldChg chg="modSp add mod">
        <pc:chgData name="Brandy Bauer" userId="a8160b5e-1d3d-426c-99c8-103575026ccc" providerId="ADAL" clId="{EA5EA1D8-909A-41B9-9748-566DE70DA978}" dt="2021-03-01T18:51:44.833" v="540" actId="14100"/>
        <pc:sldMkLst>
          <pc:docMk/>
          <pc:sldMk cId="1361891811" sldId="365"/>
        </pc:sldMkLst>
        <pc:spChg chg="mod">
          <ac:chgData name="Brandy Bauer" userId="a8160b5e-1d3d-426c-99c8-103575026ccc" providerId="ADAL" clId="{EA5EA1D8-909A-41B9-9748-566DE70DA978}" dt="2021-03-01T18:51:44.833" v="540" actId="14100"/>
          <ac:spMkLst>
            <pc:docMk/>
            <pc:sldMk cId="1361891811" sldId="365"/>
            <ac:spMk id="3" creationId="{2165EB23-BD9F-412C-9F97-216F1431619B}"/>
          </ac:spMkLst>
        </pc:spChg>
        <pc:spChg chg="mod">
          <ac:chgData name="Brandy Bauer" userId="a8160b5e-1d3d-426c-99c8-103575026ccc" providerId="ADAL" clId="{EA5EA1D8-909A-41B9-9748-566DE70DA978}" dt="2021-03-01T18:51:02.647" v="516" actId="20577"/>
          <ac:spMkLst>
            <pc:docMk/>
            <pc:sldMk cId="1361891811" sldId="365"/>
            <ac:spMk id="4" creationId="{36A72DC7-D9B5-40EF-8427-9937220D70B4}"/>
          </ac:spMkLst>
        </pc:spChg>
      </pc:sldChg>
      <pc:sldChg chg="modSp add mod ord">
        <pc:chgData name="Brandy Bauer" userId="a8160b5e-1d3d-426c-99c8-103575026ccc" providerId="ADAL" clId="{EA5EA1D8-909A-41B9-9748-566DE70DA978}" dt="2021-03-01T18:55:48.504" v="635" actId="1076"/>
        <pc:sldMkLst>
          <pc:docMk/>
          <pc:sldMk cId="4218621536" sldId="366"/>
        </pc:sldMkLst>
        <pc:spChg chg="mod">
          <ac:chgData name="Brandy Bauer" userId="a8160b5e-1d3d-426c-99c8-103575026ccc" providerId="ADAL" clId="{EA5EA1D8-909A-41B9-9748-566DE70DA978}" dt="2021-03-01T18:55:48.504" v="635" actId="1076"/>
          <ac:spMkLst>
            <pc:docMk/>
            <pc:sldMk cId="4218621536" sldId="366"/>
            <ac:spMk id="3" creationId="{2165EB23-BD9F-412C-9F97-216F1431619B}"/>
          </ac:spMkLst>
        </pc:spChg>
        <pc:spChg chg="mod">
          <ac:chgData name="Brandy Bauer" userId="a8160b5e-1d3d-426c-99c8-103575026ccc" providerId="ADAL" clId="{EA5EA1D8-909A-41B9-9748-566DE70DA978}" dt="2021-03-01T18:54:55.360" v="606" actId="20577"/>
          <ac:spMkLst>
            <pc:docMk/>
            <pc:sldMk cId="4218621536" sldId="366"/>
            <ac:spMk id="4" creationId="{36A72DC7-D9B5-40EF-8427-9937220D70B4}"/>
          </ac:spMkLst>
        </pc:spChg>
      </pc:sldChg>
      <pc:sldChg chg="addSp modSp add mod">
        <pc:chgData name="Brandy Bauer" userId="a8160b5e-1d3d-426c-99c8-103575026ccc" providerId="ADAL" clId="{EA5EA1D8-909A-41B9-9748-566DE70DA978}" dt="2021-03-01T18:58:55.808" v="857" actId="14100"/>
        <pc:sldMkLst>
          <pc:docMk/>
          <pc:sldMk cId="804756719" sldId="367"/>
        </pc:sldMkLst>
        <pc:spChg chg="mod">
          <ac:chgData name="Brandy Bauer" userId="a8160b5e-1d3d-426c-99c8-103575026ccc" providerId="ADAL" clId="{EA5EA1D8-909A-41B9-9748-566DE70DA978}" dt="2021-03-01T18:58:55.808" v="857" actId="14100"/>
          <ac:spMkLst>
            <pc:docMk/>
            <pc:sldMk cId="804756719" sldId="367"/>
            <ac:spMk id="3" creationId="{2165EB23-BD9F-412C-9F97-216F1431619B}"/>
          </ac:spMkLst>
        </pc:spChg>
        <pc:spChg chg="mod">
          <ac:chgData name="Brandy Bauer" userId="a8160b5e-1d3d-426c-99c8-103575026ccc" providerId="ADAL" clId="{EA5EA1D8-909A-41B9-9748-566DE70DA978}" dt="2021-03-01T18:57:40.984" v="709" actId="14100"/>
          <ac:spMkLst>
            <pc:docMk/>
            <pc:sldMk cId="804756719" sldId="367"/>
            <ac:spMk id="4" creationId="{36A72DC7-D9B5-40EF-8427-9937220D70B4}"/>
          </ac:spMkLst>
        </pc:spChg>
        <pc:picChg chg="add mod">
          <ac:chgData name="Brandy Bauer" userId="a8160b5e-1d3d-426c-99c8-103575026ccc" providerId="ADAL" clId="{EA5EA1D8-909A-41B9-9748-566DE70DA978}" dt="2021-03-01T18:58:53.807" v="856" actId="1076"/>
          <ac:picMkLst>
            <pc:docMk/>
            <pc:sldMk cId="804756719" sldId="367"/>
            <ac:picMk id="2050" creationId="{C04B77D1-FB8F-4D7E-B878-6D888FBE5183}"/>
          </ac:picMkLst>
        </pc:picChg>
      </pc:sldChg>
      <pc:sldChg chg="delSp modSp add mod">
        <pc:chgData name="Brandy Bauer" userId="a8160b5e-1d3d-426c-99c8-103575026ccc" providerId="ADAL" clId="{EA5EA1D8-909A-41B9-9748-566DE70DA978}" dt="2021-03-01T18:59:55.566" v="916" actId="20577"/>
        <pc:sldMkLst>
          <pc:docMk/>
          <pc:sldMk cId="2504642353" sldId="368"/>
        </pc:sldMkLst>
        <pc:spChg chg="mod">
          <ac:chgData name="Brandy Bauer" userId="a8160b5e-1d3d-426c-99c8-103575026ccc" providerId="ADAL" clId="{EA5EA1D8-909A-41B9-9748-566DE70DA978}" dt="2021-03-01T18:59:34.543" v="866" actId="12"/>
          <ac:spMkLst>
            <pc:docMk/>
            <pc:sldMk cId="2504642353" sldId="368"/>
            <ac:spMk id="3" creationId="{2165EB23-BD9F-412C-9F97-216F1431619B}"/>
          </ac:spMkLst>
        </pc:spChg>
        <pc:spChg chg="mod">
          <ac:chgData name="Brandy Bauer" userId="a8160b5e-1d3d-426c-99c8-103575026ccc" providerId="ADAL" clId="{EA5EA1D8-909A-41B9-9748-566DE70DA978}" dt="2021-03-01T18:59:55.566" v="916" actId="20577"/>
          <ac:spMkLst>
            <pc:docMk/>
            <pc:sldMk cId="2504642353" sldId="368"/>
            <ac:spMk id="4" creationId="{36A72DC7-D9B5-40EF-8427-9937220D70B4}"/>
          </ac:spMkLst>
        </pc:spChg>
        <pc:picChg chg="del">
          <ac:chgData name="Brandy Bauer" userId="a8160b5e-1d3d-426c-99c8-103575026ccc" providerId="ADAL" clId="{EA5EA1D8-909A-41B9-9748-566DE70DA978}" dt="2021-03-01T18:59:13.724" v="859" actId="478"/>
          <ac:picMkLst>
            <pc:docMk/>
            <pc:sldMk cId="2504642353" sldId="368"/>
            <ac:picMk id="2050" creationId="{C04B77D1-FB8F-4D7E-B878-6D888FBE5183}"/>
          </ac:picMkLst>
        </pc:picChg>
      </pc:sldChg>
      <pc:sldChg chg="modSp add mod">
        <pc:chgData name="Brandy Bauer" userId="a8160b5e-1d3d-426c-99c8-103575026ccc" providerId="ADAL" clId="{EA5EA1D8-909A-41B9-9748-566DE70DA978}" dt="2021-03-01T19:03:30.232" v="1111" actId="1076"/>
        <pc:sldMkLst>
          <pc:docMk/>
          <pc:sldMk cId="609247794" sldId="369"/>
        </pc:sldMkLst>
        <pc:spChg chg="mod">
          <ac:chgData name="Brandy Bauer" userId="a8160b5e-1d3d-426c-99c8-103575026ccc" providerId="ADAL" clId="{EA5EA1D8-909A-41B9-9748-566DE70DA978}" dt="2021-03-01T19:03:30.232" v="1111" actId="1076"/>
          <ac:spMkLst>
            <pc:docMk/>
            <pc:sldMk cId="609247794" sldId="369"/>
            <ac:spMk id="3" creationId="{2165EB23-BD9F-412C-9F97-216F1431619B}"/>
          </ac:spMkLst>
        </pc:spChg>
        <pc:spChg chg="mod">
          <ac:chgData name="Brandy Bauer" userId="a8160b5e-1d3d-426c-99c8-103575026ccc" providerId="ADAL" clId="{EA5EA1D8-909A-41B9-9748-566DE70DA978}" dt="2021-03-01T19:00:28.087" v="924" actId="20577"/>
          <ac:spMkLst>
            <pc:docMk/>
            <pc:sldMk cId="609247794" sldId="369"/>
            <ac:spMk id="4" creationId="{36A72DC7-D9B5-40EF-8427-9937220D70B4}"/>
          </ac:spMkLst>
        </pc:spChg>
      </pc:sldChg>
      <pc:sldChg chg="addSp modSp add mod">
        <pc:chgData name="Brandy Bauer" userId="a8160b5e-1d3d-426c-99c8-103575026ccc" providerId="ADAL" clId="{EA5EA1D8-909A-41B9-9748-566DE70DA978}" dt="2021-03-01T19:04:35.951" v="1220" actId="1076"/>
        <pc:sldMkLst>
          <pc:docMk/>
          <pc:sldMk cId="2501652773" sldId="370"/>
        </pc:sldMkLst>
        <pc:spChg chg="mod">
          <ac:chgData name="Brandy Bauer" userId="a8160b5e-1d3d-426c-99c8-103575026ccc" providerId="ADAL" clId="{EA5EA1D8-909A-41B9-9748-566DE70DA978}" dt="2021-03-01T19:04:25.496" v="1219" actId="14100"/>
          <ac:spMkLst>
            <pc:docMk/>
            <pc:sldMk cId="2501652773" sldId="370"/>
            <ac:spMk id="3" creationId="{2165EB23-BD9F-412C-9F97-216F1431619B}"/>
          </ac:spMkLst>
        </pc:spChg>
        <pc:spChg chg="mod">
          <ac:chgData name="Brandy Bauer" userId="a8160b5e-1d3d-426c-99c8-103575026ccc" providerId="ADAL" clId="{EA5EA1D8-909A-41B9-9748-566DE70DA978}" dt="2021-03-01T19:02:55.534" v="1103" actId="20577"/>
          <ac:spMkLst>
            <pc:docMk/>
            <pc:sldMk cId="2501652773" sldId="370"/>
            <ac:spMk id="4" creationId="{36A72DC7-D9B5-40EF-8427-9937220D70B4}"/>
          </ac:spMkLst>
        </pc:spChg>
        <pc:picChg chg="add mod">
          <ac:chgData name="Brandy Bauer" userId="a8160b5e-1d3d-426c-99c8-103575026ccc" providerId="ADAL" clId="{EA5EA1D8-909A-41B9-9748-566DE70DA978}" dt="2021-03-01T19:04:35.951" v="1220" actId="1076"/>
          <ac:picMkLst>
            <pc:docMk/>
            <pc:sldMk cId="2501652773" sldId="370"/>
            <ac:picMk id="3074" creationId="{A13B34ED-2126-4EA9-B6B3-9BE6D4E3D658}"/>
          </ac:picMkLst>
        </pc:picChg>
      </pc:sldChg>
      <pc:sldChg chg="addSp modSp add del mod">
        <pc:chgData name="Brandy Bauer" userId="a8160b5e-1d3d-426c-99c8-103575026ccc" providerId="ADAL" clId="{EA5EA1D8-909A-41B9-9748-566DE70DA978}" dt="2021-03-01T19:03:18.390" v="1109" actId="47"/>
        <pc:sldMkLst>
          <pc:docMk/>
          <pc:sldMk cId="2833037664" sldId="371"/>
        </pc:sldMkLst>
        <pc:spChg chg="mod">
          <ac:chgData name="Brandy Bauer" userId="a8160b5e-1d3d-426c-99c8-103575026ccc" providerId="ADAL" clId="{EA5EA1D8-909A-41B9-9748-566DE70DA978}" dt="2021-03-01T19:02:24.304" v="1059" actId="14100"/>
          <ac:spMkLst>
            <pc:docMk/>
            <pc:sldMk cId="2833037664" sldId="371"/>
            <ac:spMk id="3" creationId="{2165EB23-BD9F-412C-9F97-216F1431619B}"/>
          </ac:spMkLst>
        </pc:spChg>
        <pc:spChg chg="mod">
          <ac:chgData name="Brandy Bauer" userId="a8160b5e-1d3d-426c-99c8-103575026ccc" providerId="ADAL" clId="{EA5EA1D8-909A-41B9-9748-566DE70DA978}" dt="2021-03-01T19:00:56.907" v="941" actId="20577"/>
          <ac:spMkLst>
            <pc:docMk/>
            <pc:sldMk cId="2833037664" sldId="371"/>
            <ac:spMk id="4" creationId="{36A72DC7-D9B5-40EF-8427-9937220D70B4}"/>
          </ac:spMkLst>
        </pc:spChg>
        <pc:picChg chg="add mod">
          <ac:chgData name="Brandy Bauer" userId="a8160b5e-1d3d-426c-99c8-103575026ccc" providerId="ADAL" clId="{EA5EA1D8-909A-41B9-9748-566DE70DA978}" dt="2021-03-01T19:02:27.856" v="1062" actId="1076"/>
          <ac:picMkLst>
            <pc:docMk/>
            <pc:sldMk cId="2833037664" sldId="371"/>
            <ac:picMk id="5" creationId="{391C0EB0-5BAC-41D3-AA9A-9FDAF54EEC87}"/>
          </ac:picMkLst>
        </pc:picChg>
      </pc:sldChg>
      <pc:sldChg chg="delSp modSp add mod">
        <pc:chgData name="Brandy Bauer" userId="a8160b5e-1d3d-426c-99c8-103575026ccc" providerId="ADAL" clId="{EA5EA1D8-909A-41B9-9748-566DE70DA978}" dt="2021-03-01T19:05:42.930" v="1269" actId="207"/>
        <pc:sldMkLst>
          <pc:docMk/>
          <pc:sldMk cId="2881836235" sldId="371"/>
        </pc:sldMkLst>
        <pc:spChg chg="mod">
          <ac:chgData name="Brandy Bauer" userId="a8160b5e-1d3d-426c-99c8-103575026ccc" providerId="ADAL" clId="{EA5EA1D8-909A-41B9-9748-566DE70DA978}" dt="2021-03-01T19:05:42.930" v="1269" actId="207"/>
          <ac:spMkLst>
            <pc:docMk/>
            <pc:sldMk cId="2881836235" sldId="371"/>
            <ac:spMk id="3" creationId="{2165EB23-BD9F-412C-9F97-216F1431619B}"/>
          </ac:spMkLst>
        </pc:spChg>
        <pc:spChg chg="mod">
          <ac:chgData name="Brandy Bauer" userId="a8160b5e-1d3d-426c-99c8-103575026ccc" providerId="ADAL" clId="{EA5EA1D8-909A-41B9-9748-566DE70DA978}" dt="2021-03-01T19:05:29.849" v="1266" actId="20577"/>
          <ac:spMkLst>
            <pc:docMk/>
            <pc:sldMk cId="2881836235" sldId="371"/>
            <ac:spMk id="4" creationId="{36A72DC7-D9B5-40EF-8427-9937220D70B4}"/>
          </ac:spMkLst>
        </pc:spChg>
        <pc:picChg chg="del">
          <ac:chgData name="Brandy Bauer" userId="a8160b5e-1d3d-426c-99c8-103575026ccc" providerId="ADAL" clId="{EA5EA1D8-909A-41B9-9748-566DE70DA978}" dt="2021-03-01T19:05:06.698" v="1222" actId="478"/>
          <ac:picMkLst>
            <pc:docMk/>
            <pc:sldMk cId="2881836235" sldId="371"/>
            <ac:picMk id="3074" creationId="{A13B34ED-2126-4EA9-B6B3-9BE6D4E3D658}"/>
          </ac:picMkLst>
        </pc:picChg>
      </pc:sldChg>
      <pc:sldChg chg="modSp add mod">
        <pc:chgData name="Brandy Bauer" userId="a8160b5e-1d3d-426c-99c8-103575026ccc" providerId="ADAL" clId="{EA5EA1D8-909A-41B9-9748-566DE70DA978}" dt="2021-03-01T19:06:38.696" v="1317" actId="14100"/>
        <pc:sldMkLst>
          <pc:docMk/>
          <pc:sldMk cId="3361170078" sldId="372"/>
        </pc:sldMkLst>
        <pc:spChg chg="mod">
          <ac:chgData name="Brandy Bauer" userId="a8160b5e-1d3d-426c-99c8-103575026ccc" providerId="ADAL" clId="{EA5EA1D8-909A-41B9-9748-566DE70DA978}" dt="2021-03-01T19:06:38.696" v="1317" actId="14100"/>
          <ac:spMkLst>
            <pc:docMk/>
            <pc:sldMk cId="3361170078" sldId="372"/>
            <ac:spMk id="3" creationId="{2165EB23-BD9F-412C-9F97-216F1431619B}"/>
          </ac:spMkLst>
        </pc:spChg>
        <pc:spChg chg="mod">
          <ac:chgData name="Brandy Bauer" userId="a8160b5e-1d3d-426c-99c8-103575026ccc" providerId="ADAL" clId="{EA5EA1D8-909A-41B9-9748-566DE70DA978}" dt="2021-03-01T19:06:04.431" v="1295" actId="20577"/>
          <ac:spMkLst>
            <pc:docMk/>
            <pc:sldMk cId="3361170078" sldId="372"/>
            <ac:spMk id="4" creationId="{36A72DC7-D9B5-40EF-8427-9937220D70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04F2B-0D52-3646-9569-3FAAEF9FD9D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096CCC-AFC0-104E-8946-68F3612B61D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A0214DC-E273-A840-83D5-DE3D94E6E4F6}" type="datetimeFigureOut">
              <a:rPr lang="en-US" smtClean="0"/>
              <a:t>2/10/2023</a:t>
            </a:fld>
            <a:endParaRPr lang="en-US"/>
          </a:p>
        </p:txBody>
      </p:sp>
      <p:sp>
        <p:nvSpPr>
          <p:cNvPr id="4" name="Footer Placeholder 3">
            <a:extLst>
              <a:ext uri="{FF2B5EF4-FFF2-40B4-BE49-F238E27FC236}">
                <a16:creationId xmlns:a16="http://schemas.microsoft.com/office/drawing/2014/main" id="{86E43F17-9F7D-CD49-B8BD-3E21BFACE45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5E5227-7EDD-624D-B998-9A1DECB14A91}"/>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47F259A-6918-1545-BF03-F6C5ED0268D8}" type="slidenum">
              <a:rPr lang="en-US" smtClean="0"/>
              <a:t>‹#›</a:t>
            </a:fld>
            <a:endParaRPr lang="en-US"/>
          </a:p>
        </p:txBody>
      </p:sp>
    </p:spTree>
    <p:extLst>
      <p:ext uri="{BB962C8B-B14F-4D97-AF65-F5344CB8AC3E}">
        <p14:creationId xmlns:p14="http://schemas.microsoft.com/office/powerpoint/2010/main" val="25712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29FE139E-6103-2D47-850F-6AE547386FD4}" type="datetimeFigureOut">
              <a:rPr lang="en-US" smtClean="0"/>
              <a:pPr/>
              <a:t>2/10/2023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8CE01-25CD-CF42-9DCE-3A72820397E1}" type="slidenum">
              <a:rPr lang="en-US" smtClean="0"/>
              <a:pPr/>
              <a:t>‹#›</a:t>
            </a:fld>
            <a:endParaRPr lang="en-US"/>
          </a:p>
        </p:txBody>
      </p:sp>
    </p:spTree>
    <p:extLst>
      <p:ext uri="{BB962C8B-B14F-4D97-AF65-F5344CB8AC3E}">
        <p14:creationId xmlns:p14="http://schemas.microsoft.com/office/powerpoint/2010/main" val="161012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7</a:t>
            </a:fld>
            <a:endParaRPr lang="en-US" dirty="0"/>
          </a:p>
        </p:txBody>
      </p:sp>
    </p:spTree>
    <p:extLst>
      <p:ext uri="{BB962C8B-B14F-4D97-AF65-F5344CB8AC3E}">
        <p14:creationId xmlns:p14="http://schemas.microsoft.com/office/powerpoint/2010/main" val="253908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8</a:t>
            </a:fld>
            <a:endParaRPr lang="en-US" dirty="0"/>
          </a:p>
        </p:txBody>
      </p:sp>
    </p:spTree>
    <p:extLst>
      <p:ext uri="{BB962C8B-B14F-4D97-AF65-F5344CB8AC3E}">
        <p14:creationId xmlns:p14="http://schemas.microsoft.com/office/powerpoint/2010/main" val="154353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9</a:t>
            </a:fld>
            <a:endParaRPr lang="en-US" dirty="0"/>
          </a:p>
        </p:txBody>
      </p:sp>
    </p:spTree>
    <p:extLst>
      <p:ext uri="{BB962C8B-B14F-4D97-AF65-F5344CB8AC3E}">
        <p14:creationId xmlns:p14="http://schemas.microsoft.com/office/powerpoint/2010/main" val="78246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10</a:t>
            </a:fld>
            <a:endParaRPr lang="en-US" dirty="0"/>
          </a:p>
        </p:txBody>
      </p:sp>
    </p:spTree>
    <p:extLst>
      <p:ext uri="{BB962C8B-B14F-4D97-AF65-F5344CB8AC3E}">
        <p14:creationId xmlns:p14="http://schemas.microsoft.com/office/powerpoint/2010/main" val="234780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11</a:t>
            </a:fld>
            <a:endParaRPr lang="en-US" dirty="0"/>
          </a:p>
        </p:txBody>
      </p:sp>
    </p:spTree>
    <p:extLst>
      <p:ext uri="{BB962C8B-B14F-4D97-AF65-F5344CB8AC3E}">
        <p14:creationId xmlns:p14="http://schemas.microsoft.com/office/powerpoint/2010/main" val="3490044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12</a:t>
            </a:fld>
            <a:endParaRPr lang="en-US" dirty="0"/>
          </a:p>
        </p:txBody>
      </p:sp>
    </p:spTree>
    <p:extLst>
      <p:ext uri="{BB962C8B-B14F-4D97-AF65-F5344CB8AC3E}">
        <p14:creationId xmlns:p14="http://schemas.microsoft.com/office/powerpoint/2010/main" val="375207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13</a:t>
            </a:fld>
            <a:endParaRPr lang="en-US" dirty="0"/>
          </a:p>
        </p:txBody>
      </p:sp>
    </p:spTree>
    <p:extLst>
      <p:ext uri="{BB962C8B-B14F-4D97-AF65-F5344CB8AC3E}">
        <p14:creationId xmlns:p14="http://schemas.microsoft.com/office/powerpoint/2010/main" val="214670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14</a:t>
            </a:fld>
            <a:endParaRPr lang="en-US" dirty="0"/>
          </a:p>
        </p:txBody>
      </p:sp>
    </p:spTree>
    <p:extLst>
      <p:ext uri="{BB962C8B-B14F-4D97-AF65-F5344CB8AC3E}">
        <p14:creationId xmlns:p14="http://schemas.microsoft.com/office/powerpoint/2010/main" val="297672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15</a:t>
            </a:fld>
            <a:endParaRPr lang="en-US" dirty="0"/>
          </a:p>
        </p:txBody>
      </p:sp>
    </p:spTree>
    <p:extLst>
      <p:ext uri="{BB962C8B-B14F-4D97-AF65-F5344CB8AC3E}">
        <p14:creationId xmlns:p14="http://schemas.microsoft.com/office/powerpoint/2010/main" val="4229250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21.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A8A88E8E-2B53-A443-A0ED-DD699EAE7EEE}"/>
              </a:ext>
            </a:extLst>
          </p:cNvPr>
          <p:cNvPicPr>
            <a:picLocks noChangeAspect="1"/>
          </p:cNvPicPr>
          <p:nvPr userDrawn="1"/>
        </p:nvPicPr>
        <p:blipFill>
          <a:blip r:embed="rId2"/>
          <a:srcRect/>
          <a:stretch/>
        </p:blipFill>
        <p:spPr>
          <a:xfrm>
            <a:off x="5387" y="0"/>
            <a:ext cx="12181225" cy="6864628"/>
          </a:xfrm>
          <a:prstGeom prst="rect">
            <a:avLst/>
          </a:prstGeom>
          <a:solidFill>
            <a:srgbClr val="04A199">
              <a:alpha val="74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304724" cy="1033670"/>
          </a:xfrm>
          <a:prstGeom prst="rect">
            <a:avLst/>
          </a:prstGeom>
        </p:spPr>
        <p:txBody>
          <a:bodyPr/>
          <a:lstStyle>
            <a:lvl1pPr marL="0" indent="0" algn="l">
              <a:spcBef>
                <a:spcPts val="0"/>
              </a:spcBef>
              <a:buNone/>
              <a:defRPr sz="2800" b="1">
                <a:solidFill>
                  <a:srgbClr val="0ED88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534988" y="1795463"/>
            <a:ext cx="6304724" cy="1535112"/>
          </a:xfrm>
          <a:prstGeom prst="rect">
            <a:avLst/>
          </a:prstGeom>
        </p:spPr>
        <p:txBody>
          <a:bodyPr/>
          <a:lstStyle>
            <a:lvl1pPr marL="0" indent="0">
              <a:spcBef>
                <a:spcPts val="0"/>
              </a:spcBef>
              <a:buFontTx/>
              <a:buNone/>
              <a:defRPr sz="5400" b="1" i="0">
                <a:solidFill>
                  <a:srgbClr val="2C2C2C"/>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534988" y="5127619"/>
            <a:ext cx="5463476"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534988" y="5497733"/>
            <a:ext cx="5463476"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534988" y="5944048"/>
            <a:ext cx="5463476"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2" name="Picture 1">
            <a:extLst>
              <a:ext uri="{FF2B5EF4-FFF2-40B4-BE49-F238E27FC236}">
                <a16:creationId xmlns:a16="http://schemas.microsoft.com/office/drawing/2014/main" id="{A6E50815-72FF-4015-BD2A-4E6607830D29}"/>
              </a:ext>
            </a:extLst>
          </p:cNvPr>
          <p:cNvPicPr>
            <a:picLocks noChangeAspect="1"/>
          </p:cNvPicPr>
          <p:nvPr userDrawn="1"/>
        </p:nvPicPr>
        <p:blipFill>
          <a:blip r:embed="rId3"/>
          <a:stretch>
            <a:fillRect/>
          </a:stretch>
        </p:blipFill>
        <p:spPr>
          <a:xfrm>
            <a:off x="612149" y="483168"/>
            <a:ext cx="1475360" cy="414564"/>
          </a:xfrm>
          <a:prstGeom prst="rect">
            <a:avLst/>
          </a:prstGeom>
        </p:spPr>
      </p:pic>
    </p:spTree>
    <p:extLst>
      <p:ext uri="{BB962C8B-B14F-4D97-AF65-F5344CB8AC3E}">
        <p14:creationId xmlns:p14="http://schemas.microsoft.com/office/powerpoint/2010/main" val="361930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Header</a:t>
            </a:r>
          </a:p>
        </p:txBody>
      </p:sp>
    </p:spTree>
    <p:extLst>
      <p:ext uri="{BB962C8B-B14F-4D97-AF65-F5344CB8AC3E}">
        <p14:creationId xmlns:p14="http://schemas.microsoft.com/office/powerpoint/2010/main" val="48785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Header</a:t>
            </a:r>
          </a:p>
        </p:txBody>
      </p:sp>
    </p:spTree>
    <p:extLst>
      <p:ext uri="{BB962C8B-B14F-4D97-AF65-F5344CB8AC3E}">
        <p14:creationId xmlns:p14="http://schemas.microsoft.com/office/powerpoint/2010/main" val="243496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5" name="Picture 2" descr="Background pattern, icon&#10;&#10;Description automatically generated">
            <a:extLst>
              <a:ext uri="{FF2B5EF4-FFF2-40B4-BE49-F238E27FC236}">
                <a16:creationId xmlns:a16="http://schemas.microsoft.com/office/drawing/2014/main" id="{645C43F3-65AD-814F-94B9-3822F7B96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Header</a:t>
            </a:r>
          </a:p>
        </p:txBody>
      </p:sp>
    </p:spTree>
    <p:extLst>
      <p:ext uri="{BB962C8B-B14F-4D97-AF65-F5344CB8AC3E}">
        <p14:creationId xmlns:p14="http://schemas.microsoft.com/office/powerpoint/2010/main" val="97516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2858157" y="2175046"/>
            <a:ext cx="8631776" cy="579532"/>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1765" b="1" i="0" u="none" strike="noStrike" cap="none" spc="0" baseline="0">
                <a:solidFill>
                  <a:srgbClr val="04A299"/>
                </a:solidFill>
                <a:uFillTx/>
                <a:latin typeface="Arial" pitchFamily="34"/>
                <a:ea typeface="Arimo" pitchFamily="34"/>
                <a:cs typeface="Arial" pitchFamily="34"/>
              </a:defRPr>
            </a:lvl1pPr>
          </a:lstStyle>
          <a:p>
            <a:pPr lvl="0"/>
            <a:r>
              <a:rPr lang="en-US"/>
              <a:t>Sub-head</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2858157" y="2765335"/>
            <a:ext cx="8631776" cy="3243579"/>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1412" b="0" i="0" u="none" strike="noStrike" cap="none" spc="0" baseline="0">
                <a:solidFill>
                  <a:srgbClr val="2B2B2B"/>
                </a:solidFill>
                <a:uFillTx/>
                <a:latin typeface="Arial" pitchFamily="34"/>
                <a:ea typeface="Arimo" pitchFamily="34"/>
                <a:cs typeface="Arial" pitchFamily="34"/>
              </a:defRPr>
            </a:lvl1pPr>
          </a:lstStyle>
          <a:p>
            <a:pPr lvl="0"/>
            <a:r>
              <a:rPr lang="en-US"/>
              <a:t>Click to add your body text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5" name="Title 4">
            <a:extLst>
              <a:ext uri="{FF2B5EF4-FFF2-40B4-BE49-F238E27FC236}">
                <a16:creationId xmlns:a16="http://schemas.microsoft.com/office/drawing/2014/main" id="{5AB4245C-DB0B-E64D-A5B5-E50697740531}"/>
              </a:ext>
            </a:extLst>
          </p:cNvPr>
          <p:cNvSpPr>
            <a:spLocks noGrp="1"/>
          </p:cNvSpPr>
          <p:nvPr>
            <p:ph type="title" hasCustomPrompt="1"/>
          </p:nvPr>
        </p:nvSpPr>
        <p:spPr>
          <a:xfrm>
            <a:off x="838200" y="0"/>
            <a:ext cx="9123218" cy="1828799"/>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a:t>One column text</a:t>
            </a:r>
          </a:p>
        </p:txBody>
      </p:sp>
      <p:sp>
        <p:nvSpPr>
          <p:cNvPr id="10" name="Slide Number Placeholder 12">
            <a:extLst>
              <a:ext uri="{FF2B5EF4-FFF2-40B4-BE49-F238E27FC236}">
                <a16:creationId xmlns:a16="http://schemas.microsoft.com/office/drawing/2014/main" id="{817BF58D-BC17-A448-A144-84AFE167727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pic>
        <p:nvPicPr>
          <p:cNvPr id="14" name="Picture 13">
            <a:extLst>
              <a:ext uri="{FF2B5EF4-FFF2-40B4-BE49-F238E27FC236}">
                <a16:creationId xmlns:a16="http://schemas.microsoft.com/office/drawing/2014/main" id="{AAD32025-D4FC-4787-A883-5CE6AA324D39}"/>
              </a:ext>
            </a:extLst>
          </p:cNvPr>
          <p:cNvPicPr>
            <a:picLocks noChangeAspect="1"/>
          </p:cNvPicPr>
          <p:nvPr userDrawn="1"/>
        </p:nvPicPr>
        <p:blipFill>
          <a:blip r:embed="rId3"/>
          <a:srcRect/>
          <a:stretch/>
        </p:blipFill>
        <p:spPr>
          <a:xfrm>
            <a:off x="11308697" y="400446"/>
            <a:ext cx="598398" cy="276571"/>
          </a:xfrm>
          <a:prstGeom prst="rect">
            <a:avLst/>
          </a:prstGeom>
        </p:spPr>
      </p:pic>
    </p:spTree>
    <p:extLst>
      <p:ext uri="{BB962C8B-B14F-4D97-AF65-F5344CB8AC3E}">
        <p14:creationId xmlns:p14="http://schemas.microsoft.com/office/powerpoint/2010/main" val="391948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838200" y="2685287"/>
            <a:ext cx="3037609" cy="3372613"/>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2400" b="1" i="0" u="none" strike="noStrike" cap="none" spc="0" baseline="0">
                <a:solidFill>
                  <a:srgbClr val="2B2B2B"/>
                </a:solidFill>
                <a:uFillTx/>
                <a:latin typeface="Arial" pitchFamily="34"/>
                <a:ea typeface="Arimo" pitchFamily="34"/>
                <a:cs typeface="Arial" pitchFamily="34"/>
              </a:defRPr>
            </a:lvl1pPr>
          </a:lstStyle>
          <a:p>
            <a:pPr lvl="0"/>
            <a:r>
              <a:rPr lang="en-US"/>
              <a:t>Callout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15" name="Title 14">
            <a:extLst>
              <a:ext uri="{FF2B5EF4-FFF2-40B4-BE49-F238E27FC236}">
                <a16:creationId xmlns:a16="http://schemas.microsoft.com/office/drawing/2014/main" id="{ABFADFC5-309A-C447-89EF-3D7D4141FA0F}"/>
              </a:ext>
            </a:extLst>
          </p:cNvPr>
          <p:cNvSpPr>
            <a:spLocks noGrp="1"/>
          </p:cNvSpPr>
          <p:nvPr>
            <p:ph type="title" hasCustomPrompt="1"/>
          </p:nvPr>
        </p:nvSpPr>
        <p:spPr>
          <a:xfrm>
            <a:off x="838200" y="0"/>
            <a:ext cx="8901545" cy="1808921"/>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a:t>One column text and callout</a:t>
            </a:r>
          </a:p>
        </p:txBody>
      </p:sp>
      <p:sp>
        <p:nvSpPr>
          <p:cNvPr id="17" name="Text Placeholder 11">
            <a:extLst>
              <a:ext uri="{FF2B5EF4-FFF2-40B4-BE49-F238E27FC236}">
                <a16:creationId xmlns:a16="http://schemas.microsoft.com/office/drawing/2014/main" id="{4DC8D8D8-0DA9-8E43-BEE8-AE599D68287C}"/>
              </a:ext>
            </a:extLst>
          </p:cNvPr>
          <p:cNvSpPr txBox="1">
            <a:spLocks noGrp="1"/>
          </p:cNvSpPr>
          <p:nvPr>
            <p:ph type="body" sz="quarter" idx="4294967295" hasCustomPrompt="1"/>
          </p:nvPr>
        </p:nvSpPr>
        <p:spPr>
          <a:xfrm>
            <a:off x="4742687" y="2685287"/>
            <a:ext cx="6657699" cy="594361"/>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2000" b="1" i="0" u="none" strike="noStrike" cap="none" spc="0" baseline="0">
                <a:solidFill>
                  <a:srgbClr val="04A299"/>
                </a:solidFill>
                <a:uFillTx/>
                <a:latin typeface="Arial" pitchFamily="34"/>
                <a:ea typeface="Arimo" pitchFamily="34"/>
                <a:cs typeface="Arial" pitchFamily="34"/>
              </a:defRPr>
            </a:lvl1pPr>
          </a:lstStyle>
          <a:p>
            <a:pPr lvl="0"/>
            <a:r>
              <a:rPr lang="en-US"/>
              <a:t>Header</a:t>
            </a:r>
          </a:p>
        </p:txBody>
      </p:sp>
      <p:sp>
        <p:nvSpPr>
          <p:cNvPr id="4" name="Text Placeholder 3">
            <a:extLst>
              <a:ext uri="{FF2B5EF4-FFF2-40B4-BE49-F238E27FC236}">
                <a16:creationId xmlns:a16="http://schemas.microsoft.com/office/drawing/2014/main" id="{D551AAB7-F771-5045-85B6-2344524DABBA}"/>
              </a:ext>
            </a:extLst>
          </p:cNvPr>
          <p:cNvSpPr>
            <a:spLocks noGrp="1"/>
          </p:cNvSpPr>
          <p:nvPr>
            <p:ph type="body" sz="quarter" idx="10" hasCustomPrompt="1"/>
          </p:nvPr>
        </p:nvSpPr>
        <p:spPr>
          <a:xfrm>
            <a:off x="4743450" y="3429000"/>
            <a:ext cx="6656388" cy="2628900"/>
          </a:xfrm>
          <a:prstGeom prst="rect">
            <a:avLst/>
          </a:prstGeom>
        </p:spPr>
        <p:txBody>
          <a:bodyPr/>
          <a:lstStyle>
            <a:lvl1pPr marL="0" indent="0">
              <a:lnSpc>
                <a:spcPct val="100000"/>
              </a:lnSpc>
              <a:spcBef>
                <a:spcPts val="0"/>
              </a:spcBef>
              <a:buFontTx/>
              <a:buNone/>
              <a:defRPr sz="1400"/>
            </a:lvl1pPr>
            <a:lvl2pPr marL="0" indent="0">
              <a:lnSpc>
                <a:spcPct val="100000"/>
              </a:lnSpc>
              <a:spcBef>
                <a:spcPts val="0"/>
              </a:spcBef>
              <a:buFontTx/>
              <a:buNone/>
              <a:defRPr sz="1400"/>
            </a:lvl2pPr>
            <a:lvl3pPr marL="0" indent="0">
              <a:lnSpc>
                <a:spcPct val="100000"/>
              </a:lnSpc>
              <a:spcBef>
                <a:spcPts val="0"/>
              </a:spcBef>
              <a:buFontTx/>
              <a:buNone/>
              <a:defRPr sz="1400"/>
            </a:lvl3pPr>
            <a:lvl4pPr marL="0" indent="0">
              <a:lnSpc>
                <a:spcPct val="100000"/>
              </a:lnSpc>
              <a:spcBef>
                <a:spcPts val="0"/>
              </a:spcBef>
              <a:buFontTx/>
              <a:buNone/>
              <a:defRPr sz="1400"/>
            </a:lvl4pPr>
            <a:lvl5pPr marL="0" indent="0">
              <a:lnSpc>
                <a:spcPct val="100000"/>
              </a:lnSpc>
              <a:spcBef>
                <a:spcPts val="0"/>
              </a:spcBef>
              <a:buFontTx/>
              <a:buNone/>
              <a:defRPr sz="1400"/>
            </a:lvl5pPr>
          </a:lstStyle>
          <a:p>
            <a:pPr lvl="0"/>
            <a:r>
              <a:rPr lang="en-US"/>
              <a:t>Body text</a:t>
            </a:r>
          </a:p>
        </p:txBody>
      </p:sp>
      <p:sp>
        <p:nvSpPr>
          <p:cNvPr id="10" name="Slide Number Placeholder 12">
            <a:extLst>
              <a:ext uri="{FF2B5EF4-FFF2-40B4-BE49-F238E27FC236}">
                <a16:creationId xmlns:a16="http://schemas.microsoft.com/office/drawing/2014/main" id="{EDC6A9E5-D100-B447-9ACC-66F7FB7613A4}"/>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11" name="Rectangle 2">
            <a:extLst>
              <a:ext uri="{FF2B5EF4-FFF2-40B4-BE49-F238E27FC236}">
                <a16:creationId xmlns:a16="http://schemas.microsoft.com/office/drawing/2014/main" id="{B19C340D-9893-4A45-A9DB-5097645D354F}"/>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2" name="Picture 11" descr="A picture containing drawing&#10;&#10;Description automatically generated">
            <a:extLst>
              <a:ext uri="{FF2B5EF4-FFF2-40B4-BE49-F238E27FC236}">
                <a16:creationId xmlns:a16="http://schemas.microsoft.com/office/drawing/2014/main" id="{F48CE899-D434-4838-A690-995425858A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28359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817418" y="1"/>
            <a:ext cx="8880765" cy="1911926"/>
          </a:xfrm>
          <a:prstGeom prst="rect">
            <a:avLst/>
          </a:prstGeom>
        </p:spPr>
        <p:txBody>
          <a:bodyPr anchor="ctr"/>
          <a:lstStyle>
            <a:lvl1pPr marL="0" indent="0">
              <a:lnSpc>
                <a:spcPct val="90000"/>
              </a:lnSpc>
              <a:spcBef>
                <a:spcPts val="0"/>
              </a:spcBef>
              <a:buFontTx/>
              <a:buNone/>
              <a:defRPr sz="40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817563" y="2139950"/>
            <a:ext cx="3532187" cy="3678238"/>
          </a:xfrm>
          <a:prstGeom prst="rect">
            <a:avLst/>
          </a:prstGeom>
        </p:spPr>
        <p:txBody>
          <a:bodyPr/>
          <a:lstStyle>
            <a:lvl1pPr marL="0" indent="0">
              <a:lnSpc>
                <a:spcPct val="100000"/>
              </a:lnSpc>
              <a:spcBef>
                <a:spcPts val="0"/>
              </a:spcBef>
              <a:spcAft>
                <a:spcPts val="600"/>
              </a:spcAft>
              <a:buFontTx/>
              <a:buNone/>
              <a:defRPr sz="2400" b="1">
                <a:solidFill>
                  <a:schemeClr val="tx1"/>
                </a:solidFill>
              </a:defRPr>
            </a:lvl1pPr>
            <a:lvl2pPr>
              <a:buFontTx/>
              <a:buNone/>
              <a:defRPr/>
            </a:lvl2pPr>
            <a:lvl3pPr>
              <a:buFontTx/>
              <a:buNone/>
              <a:defRPr/>
            </a:lvl3pPr>
            <a:lvl4pPr>
              <a:buFontTx/>
              <a:buNone/>
              <a:defRPr/>
            </a:lvl4pPr>
            <a:lvl5pPr>
              <a:buFontTx/>
              <a:buNone/>
              <a:defRPr/>
            </a:lvl5pPr>
          </a:lstStyle>
          <a:p>
            <a:pPr lvl="0"/>
            <a:r>
              <a:rPr lang="en-US"/>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a:p>
        </p:txBody>
      </p:sp>
      <p:sp>
        <p:nvSpPr>
          <p:cNvPr id="16" name="Slide Number Placeholder 12">
            <a:extLst>
              <a:ext uri="{FF2B5EF4-FFF2-40B4-BE49-F238E27FC236}">
                <a16:creationId xmlns:a16="http://schemas.microsoft.com/office/drawing/2014/main" id="{03389C08-502F-9A4A-A7A2-8528141BE1B0}"/>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pic>
        <p:nvPicPr>
          <p:cNvPr id="12" name="Picture 11">
            <a:extLst>
              <a:ext uri="{FF2B5EF4-FFF2-40B4-BE49-F238E27FC236}">
                <a16:creationId xmlns:a16="http://schemas.microsoft.com/office/drawing/2014/main" id="{7B213A45-D089-4862-B0DB-6C2E3C446F5F}"/>
              </a:ext>
            </a:extLst>
          </p:cNvPr>
          <p:cNvPicPr>
            <a:picLocks noChangeAspect="1"/>
          </p:cNvPicPr>
          <p:nvPr userDrawn="1"/>
        </p:nvPicPr>
        <p:blipFill>
          <a:blip r:embed="rId3"/>
          <a:srcRect/>
          <a:stretch/>
        </p:blipFill>
        <p:spPr>
          <a:xfrm>
            <a:off x="11308697" y="400446"/>
            <a:ext cx="621029" cy="287031"/>
          </a:xfrm>
          <a:prstGeom prst="rect">
            <a:avLst/>
          </a:prstGeom>
        </p:spPr>
      </p:pic>
    </p:spTree>
    <p:extLst>
      <p:ext uri="{BB962C8B-B14F-4D97-AF65-F5344CB8AC3E}">
        <p14:creationId xmlns:p14="http://schemas.microsoft.com/office/powerpoint/2010/main" val="69309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0" y="2997199"/>
            <a:ext cx="6540500" cy="3179763"/>
          </a:xfrm>
          <a:prstGeom prst="rect">
            <a:avLst/>
          </a:prstGeom>
        </p:spPr>
        <p:txBody>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Body text</a:t>
            </a:r>
          </a:p>
        </p:txBody>
      </p:sp>
      <p:pic>
        <p:nvPicPr>
          <p:cNvPr id="14" name="Picture 1">
            <a:extLst>
              <a:ext uri="{FF2B5EF4-FFF2-40B4-BE49-F238E27FC236}">
                <a16:creationId xmlns:a16="http://schemas.microsoft.com/office/drawing/2014/main" id="{D1C7C614-58A2-7A49-990A-F1A6843F6251}"/>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cxnSp>
        <p:nvCxnSpPr>
          <p:cNvPr id="15" name="Straight Connector 33">
            <a:extLst>
              <a:ext uri="{FF2B5EF4-FFF2-40B4-BE49-F238E27FC236}">
                <a16:creationId xmlns:a16="http://schemas.microsoft.com/office/drawing/2014/main" id="{461EB6C0-D35C-8547-A245-EC322E7A587C}"/>
              </a:ext>
            </a:extLst>
          </p:cNvPr>
          <p:cNvCxnSpPr/>
          <p:nvPr userDrawn="1"/>
        </p:nvCxnSpPr>
        <p:spPr>
          <a:xfrm>
            <a:off x="543976"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userDrawn="1"/>
        </p:nvCxnSpPr>
        <p:spPr>
          <a:xfrm flipV="1">
            <a:off x="4051139" y="2258066"/>
            <a:ext cx="0" cy="3918896"/>
          </a:xfrm>
          <a:prstGeom prst="straightConnector1">
            <a:avLst/>
          </a:prstGeom>
          <a:noFill/>
          <a:ln w="6345" cap="flat">
            <a:solidFill>
              <a:srgbClr val="04A199"/>
            </a:solidFill>
            <a:prstDash val="solid"/>
            <a:miter/>
          </a:ln>
        </p:spPr>
      </p:cxn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838200" y="0"/>
            <a:ext cx="9608127" cy="1818857"/>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a:t>One column text and image</a:t>
            </a:r>
          </a:p>
        </p:txBody>
      </p:sp>
      <p:sp>
        <p:nvSpPr>
          <p:cNvPr id="12" name="Slide Number Placeholder 12">
            <a:extLst>
              <a:ext uri="{FF2B5EF4-FFF2-40B4-BE49-F238E27FC236}">
                <a16:creationId xmlns:a16="http://schemas.microsoft.com/office/drawing/2014/main" id="{6A388ADF-0AA5-1342-A915-E48ACEB3E5D0}"/>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a:t>Insert photo</a:t>
            </a:r>
          </a:p>
        </p:txBody>
      </p:sp>
      <p:sp>
        <p:nvSpPr>
          <p:cNvPr id="17" name="Rectangle 2">
            <a:extLst>
              <a:ext uri="{FF2B5EF4-FFF2-40B4-BE49-F238E27FC236}">
                <a16:creationId xmlns:a16="http://schemas.microsoft.com/office/drawing/2014/main" id="{BFC524B6-46A0-4063-8E64-0F43187D9446}"/>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8" name="Picture 17" descr="A picture containing drawing&#10;&#10;Description automatically generated">
            <a:extLst>
              <a:ext uri="{FF2B5EF4-FFF2-40B4-BE49-F238E27FC236}">
                <a16:creationId xmlns:a16="http://schemas.microsoft.com/office/drawing/2014/main" id="{45B8AD89-746A-4F95-A800-44F4C86522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489210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FCFC1457-58CF-9A4D-9819-8895E20D1332}"/>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68375" y="3151188"/>
            <a:ext cx="4933662" cy="2922587"/>
          </a:xfrm>
          <a:prstGeom prst="rect">
            <a:avLst/>
          </a:prstGeom>
        </p:spPr>
        <p:txBody>
          <a:bodyPr/>
          <a:lstStyle>
            <a:lvl1pPr marL="0" indent="-274320">
              <a:spcBef>
                <a:spcPts val="1200"/>
              </a:spcBef>
              <a:buClr>
                <a:srgbClr val="04A299"/>
              </a:buClr>
              <a:buFont typeface="+mj-lt"/>
              <a:buAutoNum type="arabicPeriod"/>
              <a:tabLst>
                <a:tab pos="274320" algn="l"/>
              </a:tabLst>
              <a:defRPr sz="14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a:t>Here you have a list of items</a:t>
            </a:r>
          </a:p>
          <a:p>
            <a:pPr lvl="0"/>
            <a:r>
              <a:rPr lang="en-US"/>
              <a:t>And some text</a:t>
            </a:r>
          </a:p>
          <a:p>
            <a:pPr lvl="0"/>
            <a:r>
              <a:rPr lang="en-US"/>
              <a:t>But remember not to overload your slides with content</a:t>
            </a:r>
          </a:p>
          <a:p>
            <a:pPr lvl="0"/>
            <a:r>
              <a:rPr lang="en-US"/>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68375" y="2384425"/>
            <a:ext cx="4933662" cy="674688"/>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838200" y="1"/>
            <a:ext cx="9261764" cy="1789042"/>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8" name="Text Placeholder 7">
            <a:extLst>
              <a:ext uri="{FF2B5EF4-FFF2-40B4-BE49-F238E27FC236}">
                <a16:creationId xmlns:a16="http://schemas.microsoft.com/office/drawing/2014/main" id="{DCB7EDEC-13FE-1845-8765-7C792D0C8E7B}"/>
              </a:ext>
            </a:extLst>
          </p:cNvPr>
          <p:cNvSpPr>
            <a:spLocks noGrp="1"/>
          </p:cNvSpPr>
          <p:nvPr>
            <p:ph type="body" sz="quarter" idx="13"/>
          </p:nvPr>
        </p:nvSpPr>
        <p:spPr>
          <a:xfrm>
            <a:off x="6432549" y="3151188"/>
            <a:ext cx="4921249" cy="2922587"/>
          </a:xfrm>
          <a:prstGeom prst="rect">
            <a:avLst/>
          </a:prstGeom>
        </p:spPr>
        <p:txBody>
          <a:bodyPr/>
          <a:lstStyle>
            <a:lvl1pPr marL="182880" indent="-182880">
              <a:spcBef>
                <a:spcPts val="1200"/>
              </a:spcBef>
              <a:buClr>
                <a:srgbClr val="04A299"/>
              </a:buClr>
              <a:buSzPct val="150000"/>
              <a:defRPr sz="1400"/>
            </a:lvl1pPr>
            <a:lvl2pPr marL="182880" indent="-182880">
              <a:spcBef>
                <a:spcPts val="1200"/>
              </a:spcBef>
              <a:buClr>
                <a:srgbClr val="04A299"/>
              </a:buClr>
              <a:buSzPct val="150000"/>
              <a:defRPr sz="1400"/>
            </a:lvl2pPr>
            <a:lvl3pPr marL="182880" indent="-182880">
              <a:spcBef>
                <a:spcPts val="1200"/>
              </a:spcBef>
              <a:buClr>
                <a:srgbClr val="04A299"/>
              </a:buClr>
              <a:buSzPct val="150000"/>
              <a:defRPr sz="1400"/>
            </a:lvl3pPr>
            <a:lvl4pPr marL="182880" indent="-182880">
              <a:spcBef>
                <a:spcPts val="1200"/>
              </a:spcBef>
              <a:buClr>
                <a:srgbClr val="04A299"/>
              </a:buClr>
              <a:buSzPct val="150000"/>
              <a:defRPr sz="1400"/>
            </a:lvl4pPr>
            <a:lvl5pPr marL="182880" indent="-182880">
              <a:spcBef>
                <a:spcPts val="1200"/>
              </a:spcBef>
              <a:buClr>
                <a:srgbClr val="04A299"/>
              </a:buClr>
              <a:buSzPct val="15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2">
            <a:extLst>
              <a:ext uri="{FF2B5EF4-FFF2-40B4-BE49-F238E27FC236}">
                <a16:creationId xmlns:a16="http://schemas.microsoft.com/office/drawing/2014/main" id="{D1576091-32C5-5F44-835A-DCA3FC23123E}"/>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14" name="Rectangle 2">
            <a:extLst>
              <a:ext uri="{FF2B5EF4-FFF2-40B4-BE49-F238E27FC236}">
                <a16:creationId xmlns:a16="http://schemas.microsoft.com/office/drawing/2014/main" id="{E027A009-E9E9-4102-A738-8CF104FD7CD8}"/>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6" name="Picture 15" descr="A picture containing drawing&#10;&#10;Description automatically generated">
            <a:extLst>
              <a:ext uri="{FF2B5EF4-FFF2-40B4-BE49-F238E27FC236}">
                <a16:creationId xmlns:a16="http://schemas.microsoft.com/office/drawing/2014/main" id="{7675AD4D-ACCE-4148-9B8A-09FE16FC73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502511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12034" y="360947"/>
            <a:ext cx="515297" cy="1030594"/>
          </a:xfrm>
          <a:prstGeom prst="rect">
            <a:avLst/>
          </a:prstGeom>
          <a:noFill/>
          <a:ln cap="flat">
            <a:noFill/>
          </a:ln>
        </p:spPr>
      </p:pic>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2878418" y="3429000"/>
            <a:ext cx="2909940" cy="2460161"/>
          </a:xfrm>
          <a:prstGeom prst="rect">
            <a:avLst/>
          </a:prstGeom>
        </p:spPr>
        <p:txBody>
          <a:bodyPr/>
          <a:lstStyle>
            <a:lvl1pPr marL="180000" indent="-180000">
              <a:lnSpc>
                <a:spcPct val="90000"/>
              </a:lnSpc>
              <a:spcBef>
                <a:spcPts val="1200"/>
              </a:spcBef>
              <a:buClr>
                <a:srgbClr val="04A299"/>
              </a:buClr>
              <a:buSzPct val="150000"/>
              <a:buFont typeface="Arial" panose="020B0604020202020204" pitchFamily="34" charset="0"/>
              <a:buChar char="•"/>
              <a:tabLst>
                <a:tab pos="27432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a:t>Here you have a list of items and some text, but remember not to overload your slides with content.</a:t>
            </a:r>
          </a:p>
          <a:p>
            <a:pPr lvl="0"/>
            <a:r>
              <a:rPr lang="en-US"/>
              <a:t>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89247" y="2627776"/>
            <a:ext cx="4998779" cy="481184"/>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838200" y="0"/>
            <a:ext cx="9039726" cy="1978487"/>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89248" y="3430651"/>
            <a:ext cx="1902811" cy="1885061"/>
          </a:xfrm>
          <a:prstGeom prst="rect">
            <a:avLst/>
          </a:prstGeom>
        </p:spPr>
        <p:txBody>
          <a:bodyPr anchor="ctr"/>
          <a:lstStyle>
            <a:lvl1pPr algn="ctr">
              <a:buFontTx/>
              <a:buNone/>
              <a:defRPr sz="1800"/>
            </a:lvl1pPr>
          </a:lstStyle>
          <a:p>
            <a:endParaRPr lang="en-VN"/>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65576"/>
            <a:ext cx="1902811" cy="1885061"/>
          </a:xfrm>
          <a:prstGeom prst="rect">
            <a:avLst/>
          </a:prstGeom>
        </p:spPr>
        <p:txBody>
          <a:bodyPr anchor="ctr"/>
          <a:lstStyle>
            <a:lvl1pPr algn="ctr">
              <a:buFontTx/>
              <a:buNone/>
              <a:defRPr sz="1800"/>
            </a:lvl1pPr>
          </a:lstStyle>
          <a:p>
            <a:endParaRPr lang="en-VN"/>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49825" cy="573087"/>
          </a:xfrm>
          <a:prstGeom prst="rect">
            <a:avLst/>
          </a:prstGeom>
        </p:spPr>
        <p:txBody>
          <a:bodyPr/>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Header</a:t>
            </a:r>
          </a:p>
        </p:txBody>
      </p:sp>
      <p:sp>
        <p:nvSpPr>
          <p:cNvPr id="15" name="Text Placeholder 14">
            <a:extLst>
              <a:ext uri="{FF2B5EF4-FFF2-40B4-BE49-F238E27FC236}">
                <a16:creationId xmlns:a16="http://schemas.microsoft.com/office/drawing/2014/main" id="{CA8FBCE1-4494-7346-BA0F-2AE1458C4CE0}"/>
              </a:ext>
            </a:extLst>
          </p:cNvPr>
          <p:cNvSpPr>
            <a:spLocks noGrp="1"/>
          </p:cNvSpPr>
          <p:nvPr>
            <p:ph type="body" sz="quarter" idx="19" hasCustomPrompt="1"/>
          </p:nvPr>
        </p:nvSpPr>
        <p:spPr>
          <a:xfrm>
            <a:off x="8443861" y="3465513"/>
            <a:ext cx="2909940" cy="2424112"/>
          </a:xfrm>
          <a:prstGeom prst="rect">
            <a:avLst/>
          </a:prstGeom>
        </p:spPr>
        <p:txBody>
          <a:bodyPr/>
          <a:lstStyle>
            <a:lvl1pPr marL="182880" indent="-182880">
              <a:lnSpc>
                <a:spcPct val="90000"/>
              </a:lnSpc>
              <a:spcBef>
                <a:spcPts val="1200"/>
              </a:spcBef>
              <a:buClr>
                <a:srgbClr val="04A299"/>
              </a:buClr>
              <a:buSzPct val="150000"/>
              <a:buFont typeface="Arial" panose="020B0604020202020204" pitchFamily="34" charset="0"/>
              <a:buChar char="•"/>
              <a:defRPr sz="1600"/>
            </a:lvl1pPr>
            <a:lvl2pPr marL="182880" indent="-182880">
              <a:lnSpc>
                <a:spcPct val="90000"/>
              </a:lnSpc>
              <a:spcBef>
                <a:spcPts val="1200"/>
              </a:spcBef>
              <a:buClr>
                <a:srgbClr val="04A299"/>
              </a:buClr>
              <a:buSzPct val="150000"/>
              <a:buFont typeface="Arial" panose="020B0604020202020204" pitchFamily="34" charset="0"/>
              <a:buChar char="•"/>
              <a:defRPr sz="1600"/>
            </a:lvl2pPr>
            <a:lvl3pPr marL="182880" indent="-182880">
              <a:lnSpc>
                <a:spcPct val="90000"/>
              </a:lnSpc>
              <a:spcBef>
                <a:spcPts val="600"/>
              </a:spcBef>
              <a:buClr>
                <a:srgbClr val="04A299"/>
              </a:buClr>
              <a:buSzPct val="150000"/>
              <a:buFont typeface="Arial" panose="020B0604020202020204" pitchFamily="34" charset="0"/>
              <a:buChar char="•"/>
              <a:defRPr sz="1600"/>
            </a:lvl3pPr>
            <a:lvl4pPr marL="182880" indent="-182880">
              <a:lnSpc>
                <a:spcPct val="90000"/>
              </a:lnSpc>
              <a:spcBef>
                <a:spcPts val="600"/>
              </a:spcBef>
              <a:buClr>
                <a:srgbClr val="04A299"/>
              </a:buClr>
              <a:buSzPct val="150000"/>
              <a:buFont typeface="Arial" panose="020B0604020202020204" pitchFamily="34" charset="0"/>
              <a:buChar char="•"/>
              <a:defRPr sz="1600"/>
            </a:lvl4pPr>
            <a:lvl5pPr marL="182880" indent="-182880">
              <a:lnSpc>
                <a:spcPct val="90000"/>
              </a:lnSpc>
              <a:spcBef>
                <a:spcPts val="600"/>
              </a:spcBef>
              <a:buClr>
                <a:srgbClr val="04A299"/>
              </a:buClr>
              <a:buSzPct val="150000"/>
              <a:buFont typeface="Arial" panose="020B0604020202020204" pitchFamily="34" charset="0"/>
              <a:buChar char="•"/>
              <a:defRPr sz="1600"/>
            </a:lvl5pPr>
          </a:lstStyle>
          <a:p>
            <a:pPr lvl="0"/>
            <a:r>
              <a:rPr lang="en-US"/>
              <a:t>Here you have a list of items and some text, but remember not to overload your slides with content.</a:t>
            </a:r>
          </a:p>
          <a:p>
            <a:pPr lvl="1"/>
            <a:r>
              <a:rPr lang="en-US"/>
              <a:t>Your audience will listen to you or read the content, but won’t do both.</a:t>
            </a:r>
          </a:p>
        </p:txBody>
      </p:sp>
      <p:sp>
        <p:nvSpPr>
          <p:cNvPr id="23" name="Slide Number Placeholder 12">
            <a:extLst>
              <a:ext uri="{FF2B5EF4-FFF2-40B4-BE49-F238E27FC236}">
                <a16:creationId xmlns:a16="http://schemas.microsoft.com/office/drawing/2014/main" id="{7954ACE1-F89A-2F45-8DAD-C56F3298D37E}"/>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13" name="Rectangle 2">
            <a:extLst>
              <a:ext uri="{FF2B5EF4-FFF2-40B4-BE49-F238E27FC236}">
                <a16:creationId xmlns:a16="http://schemas.microsoft.com/office/drawing/2014/main" id="{CD57DF03-C60A-4280-A674-DC5E7EC9235F}"/>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4" name="Picture 13" descr="A picture containing drawing&#10;&#10;Description automatically generated">
            <a:extLst>
              <a:ext uri="{FF2B5EF4-FFF2-40B4-BE49-F238E27FC236}">
                <a16:creationId xmlns:a16="http://schemas.microsoft.com/office/drawing/2014/main" id="{F6F885BF-8ECE-4B0C-8D4D-B25ECB7280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420756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0" y="354146"/>
            <a:ext cx="506729" cy="1013458"/>
          </a:xfrm>
          <a:prstGeom prst="rect">
            <a:avLst/>
          </a:prstGeom>
          <a:noFill/>
          <a:ln cap="flat">
            <a:noFill/>
          </a:ln>
        </p:spPr>
      </p:pic>
      <p:grpSp>
        <p:nvGrpSpPr>
          <p:cNvPr id="3" name="Group 2">
            <a:extLst>
              <a:ext uri="{FF2B5EF4-FFF2-40B4-BE49-F238E27FC236}">
                <a16:creationId xmlns:a16="http://schemas.microsoft.com/office/drawing/2014/main" id="{E79F88F0-B6CD-E744-A523-7528E3836835}"/>
              </a:ext>
            </a:extLst>
          </p:cNvPr>
          <p:cNvGrpSpPr/>
          <p:nvPr userDrawn="1"/>
        </p:nvGrpSpPr>
        <p:grpSpPr>
          <a:xfrm>
            <a:off x="3838560" y="2618632"/>
            <a:ext cx="3519697" cy="3635864"/>
            <a:chOff x="3838560" y="2618632"/>
            <a:chExt cx="3519697" cy="3226924"/>
          </a:xfrm>
        </p:grpSpPr>
        <p:cxnSp>
          <p:nvCxnSpPr>
            <p:cNvPr id="15" name="Straight Connector 28">
              <a:extLst>
                <a:ext uri="{FF2B5EF4-FFF2-40B4-BE49-F238E27FC236}">
                  <a16:creationId xmlns:a16="http://schemas.microsoft.com/office/drawing/2014/main" id="{10822C19-686E-CA4D-8BC2-AFA45EA01568}"/>
                </a:ext>
              </a:extLst>
            </p:cNvPr>
            <p:cNvCxnSpPr>
              <a:cxnSpLocks/>
            </p:cNvCxnSpPr>
            <p:nvPr/>
          </p:nvCxnSpPr>
          <p:spPr>
            <a:xfrm>
              <a:off x="7358257" y="2618632"/>
              <a:ext cx="0" cy="3226924"/>
            </a:xfrm>
            <a:prstGeom prst="straightConnector1">
              <a:avLst/>
            </a:prstGeom>
            <a:noFill/>
            <a:ln w="6345" cap="flat">
              <a:solidFill>
                <a:srgbClr val="B4B4B4"/>
              </a:solidFill>
              <a:prstDash val="solid"/>
              <a:miter/>
            </a:ln>
          </p:spPr>
        </p:cxnSp>
        <p:cxnSp>
          <p:nvCxnSpPr>
            <p:cNvPr id="16" name="Straight Connector 2">
              <a:extLst>
                <a:ext uri="{FF2B5EF4-FFF2-40B4-BE49-F238E27FC236}">
                  <a16:creationId xmlns:a16="http://schemas.microsoft.com/office/drawing/2014/main" id="{24D6B379-273C-C74F-B760-5672842ADE44}"/>
                </a:ext>
              </a:extLst>
            </p:cNvPr>
            <p:cNvCxnSpPr>
              <a:cxnSpLocks/>
            </p:cNvCxnSpPr>
            <p:nvPr/>
          </p:nvCxnSpPr>
          <p:spPr>
            <a:xfrm>
              <a:off x="3838560" y="2618632"/>
              <a:ext cx="0" cy="3226924"/>
            </a:xfrm>
            <a:prstGeom prst="straightConnector1">
              <a:avLst/>
            </a:prstGeom>
            <a:noFill/>
            <a:ln w="6345" cap="flat">
              <a:solidFill>
                <a:srgbClr val="B4B4B4"/>
              </a:solidFill>
              <a:prstDash val="solid"/>
              <a:miter/>
            </a:ln>
          </p:spPr>
        </p:cxnSp>
      </p:grpSp>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838200" y="3261644"/>
            <a:ext cx="2713003" cy="2460161"/>
          </a:xfrm>
          <a:prstGeom prst="rect">
            <a:avLst/>
          </a:prstGeom>
        </p:spPr>
        <p:txBody>
          <a:bodyPr/>
          <a:lstStyle>
            <a:lvl1pPr marL="0" indent="-274320">
              <a:spcBef>
                <a:spcPts val="1200"/>
              </a:spcBef>
              <a:buClr>
                <a:srgbClr val="04A299"/>
              </a:buClr>
              <a:buFontTx/>
              <a:buNone/>
              <a:tabLst>
                <a:tab pos="274320" algn="l"/>
              </a:tabLst>
              <a:defRPr sz="1400" b="0" i="0">
                <a:latin typeface="+mn-lt"/>
                <a:cs typeface="Arial" panose="020B0604020202020204" pitchFamily="34" charset="0"/>
              </a:defRPr>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838200" y="2627776"/>
            <a:ext cx="2712995" cy="633868"/>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838200" y="1"/>
            <a:ext cx="9281979" cy="1944026"/>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79678" y="2618633"/>
            <a:ext cx="2895810" cy="643012"/>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699375" y="2618633"/>
            <a:ext cx="3414713" cy="643012"/>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17" name="Text Placeholder 16">
            <a:extLst>
              <a:ext uri="{FF2B5EF4-FFF2-40B4-BE49-F238E27FC236}">
                <a16:creationId xmlns:a16="http://schemas.microsoft.com/office/drawing/2014/main" id="{55261360-5EA5-AD48-87BB-AE65404A1A77}"/>
              </a:ext>
            </a:extLst>
          </p:cNvPr>
          <p:cNvSpPr>
            <a:spLocks noGrp="1"/>
          </p:cNvSpPr>
          <p:nvPr>
            <p:ph type="body" sz="quarter" idx="14" hasCustomPrompt="1"/>
          </p:nvPr>
        </p:nvSpPr>
        <p:spPr>
          <a:xfrm>
            <a:off x="4179678" y="3262313"/>
            <a:ext cx="2895810" cy="2459037"/>
          </a:xfrm>
          <a:prstGeom prst="rect">
            <a:avLst/>
          </a:prstGeom>
        </p:spPr>
        <p:txBody>
          <a:bodyPr/>
          <a:lstStyle>
            <a:lvl1pPr marL="0" indent="0">
              <a:spcBef>
                <a:spcPts val="1200"/>
              </a:spcBef>
              <a:buFontTx/>
              <a:buNone/>
              <a:defRPr sz="14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a:t>Here you have a list of items and some text, but remember not to overload your slides with content. Your audience will listen to you or read the content, but won’t do both.</a:t>
            </a:r>
          </a:p>
        </p:txBody>
      </p:sp>
      <p:sp>
        <p:nvSpPr>
          <p:cNvPr id="21" name="Text Placeholder 20">
            <a:extLst>
              <a:ext uri="{FF2B5EF4-FFF2-40B4-BE49-F238E27FC236}">
                <a16:creationId xmlns:a16="http://schemas.microsoft.com/office/drawing/2014/main" id="{71511670-A016-1149-B7BE-848C988D2757}"/>
              </a:ext>
            </a:extLst>
          </p:cNvPr>
          <p:cNvSpPr>
            <a:spLocks noGrp="1"/>
          </p:cNvSpPr>
          <p:nvPr>
            <p:ph type="body" sz="quarter" idx="15" hasCustomPrompt="1"/>
          </p:nvPr>
        </p:nvSpPr>
        <p:spPr>
          <a:xfrm>
            <a:off x="7699375" y="3262313"/>
            <a:ext cx="3414713" cy="2459037"/>
          </a:xfrm>
          <a:prstGeom prst="rect">
            <a:avLst/>
          </a:prstGeom>
        </p:spPr>
        <p:txBody>
          <a:bodyPr/>
          <a:lstStyle>
            <a:lvl1pPr marL="0" indent="0">
              <a:spcBef>
                <a:spcPts val="1200"/>
              </a:spcBef>
              <a:buFontTx/>
              <a:buNone/>
              <a:defRPr sz="14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a:t>Here you have a list of items and some text, but remember not to overload your slides with content. Your audience will listen to you or read the content, but won’t do both.</a:t>
            </a:r>
          </a:p>
        </p:txBody>
      </p:sp>
      <p:sp>
        <p:nvSpPr>
          <p:cNvPr id="24" name="Slide Number Placeholder 12">
            <a:extLst>
              <a:ext uri="{FF2B5EF4-FFF2-40B4-BE49-F238E27FC236}">
                <a16:creationId xmlns:a16="http://schemas.microsoft.com/office/drawing/2014/main" id="{6F8A5183-C875-8843-9ED4-B658B0D8080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18" name="Rectangle 2">
            <a:extLst>
              <a:ext uri="{FF2B5EF4-FFF2-40B4-BE49-F238E27FC236}">
                <a16:creationId xmlns:a16="http://schemas.microsoft.com/office/drawing/2014/main" id="{72CDD8A0-6565-456A-8380-85CFA3584997}"/>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22" name="Picture 21" descr="A picture containing drawing&#10;&#10;Description automatically generated">
            <a:extLst>
              <a:ext uri="{FF2B5EF4-FFF2-40B4-BE49-F238E27FC236}">
                <a16:creationId xmlns:a16="http://schemas.microsoft.com/office/drawing/2014/main" id="{AC94F9FC-5EC4-46C8-A552-93920E652E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4957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A319ECCF-5C8C-4240-9370-7DF54F351A0C}"/>
              </a:ext>
            </a:extLst>
          </p:cNvPr>
          <p:cNvPicPr>
            <a:picLocks noChangeAspect="1"/>
          </p:cNvPicPr>
          <p:nvPr userDrawn="1"/>
        </p:nvPicPr>
        <p:blipFill>
          <a:blip r:embed="rId2"/>
          <a:stretch>
            <a:fillRect/>
          </a:stretch>
        </p:blipFill>
        <p:spPr>
          <a:xfrm>
            <a:off x="11268" y="0"/>
            <a:ext cx="12169464" cy="685800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792404" cy="1033670"/>
          </a:xfrm>
          <a:prstGeom prst="rect">
            <a:avLst/>
          </a:prstGeom>
        </p:spPr>
        <p:txBody>
          <a:bodyPr/>
          <a:lstStyle>
            <a:lvl1pPr marL="0" indent="0" algn="l">
              <a:spcBef>
                <a:spcPts val="0"/>
              </a:spcBef>
              <a:buNone/>
              <a:defRPr sz="32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Text Placeholder 5">
            <a:extLst>
              <a:ext uri="{FF2B5EF4-FFF2-40B4-BE49-F238E27FC236}">
                <a16:creationId xmlns:a16="http://schemas.microsoft.com/office/drawing/2014/main" id="{EDC8296A-41AD-CD44-B863-9F5196732B5F}"/>
              </a:ext>
            </a:extLst>
          </p:cNvPr>
          <p:cNvSpPr>
            <a:spLocks noGrp="1"/>
          </p:cNvSpPr>
          <p:nvPr>
            <p:ph type="body" sz="quarter" idx="10" hasCustomPrompt="1"/>
          </p:nvPr>
        </p:nvSpPr>
        <p:spPr>
          <a:xfrm>
            <a:off x="534988" y="1600200"/>
            <a:ext cx="6792404" cy="1719263"/>
          </a:xfrm>
          <a:prstGeom prst="rect">
            <a:avLst/>
          </a:prstGeom>
        </p:spPr>
        <p:txBody>
          <a:bodyPr/>
          <a:lstStyle>
            <a:lvl1pPr marL="0" indent="0">
              <a:spcBef>
                <a:spcPts val="0"/>
              </a:spcBef>
              <a:buFontTx/>
              <a:buNone/>
              <a:defRPr sz="60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Main Title</a:t>
            </a:r>
          </a:p>
        </p:txBody>
      </p:sp>
      <p:sp>
        <p:nvSpPr>
          <p:cNvPr id="22" name="Text Placeholder 8">
            <a:extLst>
              <a:ext uri="{FF2B5EF4-FFF2-40B4-BE49-F238E27FC236}">
                <a16:creationId xmlns:a16="http://schemas.microsoft.com/office/drawing/2014/main" id="{F2E2A413-F8D3-4D4F-968E-E3EF0CBF1C1D}"/>
              </a:ext>
            </a:extLst>
          </p:cNvPr>
          <p:cNvSpPr>
            <a:spLocks noGrp="1"/>
          </p:cNvSpPr>
          <p:nvPr>
            <p:ph type="body" sz="quarter" idx="11" hasCustomPrompt="1"/>
          </p:nvPr>
        </p:nvSpPr>
        <p:spPr>
          <a:xfrm>
            <a:off x="534988" y="5127619"/>
            <a:ext cx="5561012"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23" name="Text Placeholder 8">
            <a:extLst>
              <a:ext uri="{FF2B5EF4-FFF2-40B4-BE49-F238E27FC236}">
                <a16:creationId xmlns:a16="http://schemas.microsoft.com/office/drawing/2014/main" id="{43B657DE-F1F2-0145-97FC-B975691DE07E}"/>
              </a:ext>
            </a:extLst>
          </p:cNvPr>
          <p:cNvSpPr>
            <a:spLocks noGrp="1"/>
          </p:cNvSpPr>
          <p:nvPr>
            <p:ph type="body" sz="quarter" idx="12" hasCustomPrompt="1"/>
          </p:nvPr>
        </p:nvSpPr>
        <p:spPr>
          <a:xfrm>
            <a:off x="534988" y="5497733"/>
            <a:ext cx="5561012"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24" name="Text Placeholder 8">
            <a:extLst>
              <a:ext uri="{FF2B5EF4-FFF2-40B4-BE49-F238E27FC236}">
                <a16:creationId xmlns:a16="http://schemas.microsoft.com/office/drawing/2014/main" id="{D8653CF9-883E-1145-8AC8-3A9B2176B120}"/>
              </a:ext>
            </a:extLst>
          </p:cNvPr>
          <p:cNvSpPr>
            <a:spLocks noGrp="1"/>
          </p:cNvSpPr>
          <p:nvPr>
            <p:ph type="body" sz="quarter" idx="13" hasCustomPrompt="1"/>
          </p:nvPr>
        </p:nvSpPr>
        <p:spPr>
          <a:xfrm>
            <a:off x="534988" y="5944048"/>
            <a:ext cx="5561012"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10" name="Picture 18">
            <a:extLst>
              <a:ext uri="{FF2B5EF4-FFF2-40B4-BE49-F238E27FC236}">
                <a16:creationId xmlns:a16="http://schemas.microsoft.com/office/drawing/2014/main" id="{E0A17B04-3F92-4ABF-BDB6-1955832312E5}"/>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2002762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6095998"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915988" y="2643810"/>
            <a:ext cx="4532312" cy="3375990"/>
          </a:xfrm>
          <a:prstGeom prst="rect">
            <a:avLst/>
          </a:prstGeom>
        </p:spPr>
        <p:txBody>
          <a:bodyPr/>
          <a:lstStyle>
            <a:lvl1pPr marL="0" indent="0">
              <a:spcBef>
                <a:spcPts val="600"/>
              </a:spcBef>
              <a:buFontTx/>
              <a:buNone/>
              <a:defRPr sz="16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0" y="365125"/>
            <a:ext cx="4610100" cy="1533249"/>
          </a:xfrm>
          <a:prstGeom prst="rect">
            <a:avLst/>
          </a:prstGeom>
        </p:spPr>
        <p:txBody>
          <a:bodyPr anchor="ctr"/>
          <a:lstStyle>
            <a:lvl1pPr>
              <a:defRPr sz="4000" b="1" i="0">
                <a:solidFill>
                  <a:schemeClr val="accent1"/>
                </a:solidFill>
                <a:latin typeface="Source Serif Pro" panose="02040603050405020204" pitchFamily="18" charset="0"/>
                <a:ea typeface="Source Serif Pro" panose="02040603050405020204" pitchFamily="18" charset="0"/>
              </a:defRPr>
            </a:lvl1pPr>
          </a:lstStyle>
          <a:p>
            <a:r>
              <a:rPr lang="en-US"/>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1" y="736827"/>
            <a:ext cx="3058968" cy="1161547"/>
          </a:xfrm>
          <a:prstGeom prst="rect">
            <a:avLst/>
          </a:prstGeom>
        </p:spPr>
        <p:txBody>
          <a:bodyPr/>
          <a:lstStyle>
            <a:lvl1pPr>
              <a:buFontTx/>
              <a:buNone/>
              <a:defRPr sz="2000" b="1">
                <a:latin typeface="+mj-lt"/>
              </a:defRPr>
            </a:lvl1pPr>
          </a:lstStyle>
          <a:p>
            <a:pPr lvl="0"/>
            <a:r>
              <a:rPr lang="en-US"/>
              <a:t>Create a chart</a:t>
            </a:r>
          </a:p>
        </p:txBody>
      </p:sp>
      <p:sp>
        <p:nvSpPr>
          <p:cNvPr id="12" name="Slide Number Placeholder 12">
            <a:extLst>
              <a:ext uri="{FF2B5EF4-FFF2-40B4-BE49-F238E27FC236}">
                <a16:creationId xmlns:a16="http://schemas.microsoft.com/office/drawing/2014/main" id="{8393C4D5-B3DD-E041-A096-178056E1312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9" name="Rectangle 2">
            <a:extLst>
              <a:ext uri="{FF2B5EF4-FFF2-40B4-BE49-F238E27FC236}">
                <a16:creationId xmlns:a16="http://schemas.microsoft.com/office/drawing/2014/main" id="{5AF15455-04F3-497A-B03F-A09DD1A7313B}"/>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0" name="Picture 9" descr="A picture containing drawing&#10;&#10;Description automatically generated">
            <a:extLst>
              <a:ext uri="{FF2B5EF4-FFF2-40B4-BE49-F238E27FC236}">
                <a16:creationId xmlns:a16="http://schemas.microsoft.com/office/drawing/2014/main" id="{FF71DC79-4D89-4E10-B334-FFDD819F2D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4202853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634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634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2000" b="1" i="0" u="none" strike="noStrike" cap="none" spc="0" baseline="0">
                <a:solidFill>
                  <a:srgbClr val="F76466"/>
                </a:solidFill>
                <a:uFillTx/>
                <a:latin typeface="Arial" pitchFamily="34"/>
                <a:ea typeface="Arimo" pitchFamily="34"/>
                <a:cs typeface="Arial" pitchFamily="34"/>
              </a:defRPr>
            </a:lvl1pPr>
          </a:lstStyle>
          <a:p>
            <a:pPr lvl="0"/>
            <a:r>
              <a:rPr lang="en-US"/>
              <a:t>Header</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8"/>
            <a:ext cx="6803571" cy="1645731"/>
          </a:xfrm>
          <a:prstGeom prst="rect">
            <a:avLst/>
          </a:prstGeom>
          <a:noFill/>
          <a:ln>
            <a:noFill/>
          </a:ln>
        </p:spPr>
        <p:txBody>
          <a:bodyPr vert="horz" wrap="square" lIns="91440" tIns="45720" rIns="91440" bIns="45720" anchor="t" anchorCtr="0" compatLnSpc="1">
            <a:normAutofit/>
          </a:bodyPr>
          <a:lstStyle>
            <a:lvl1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lang="en-US" sz="16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your body text:</a:t>
            </a:r>
            <a:endParaRPr lang="en-US" sz="160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541638" y="120489"/>
            <a:ext cx="8596745" cy="1824759"/>
          </a:xfrm>
          <a:prstGeom prst="rect">
            <a:avLst/>
          </a:prstGeom>
        </p:spPr>
        <p:txBody>
          <a:bodyPr anchor="ctr"/>
          <a:lstStyle>
            <a:lvl1pPr>
              <a:defRPr sz="3600" b="1"/>
            </a:lvl1pPr>
          </a:lstStyle>
          <a:p>
            <a:r>
              <a:rPr lang="en-US"/>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a:t>Header</a:t>
            </a:r>
          </a:p>
        </p:txBody>
      </p:sp>
      <p:sp>
        <p:nvSpPr>
          <p:cNvPr id="11" name="Text Placeholder 10">
            <a:extLst>
              <a:ext uri="{FF2B5EF4-FFF2-40B4-BE49-F238E27FC236}">
                <a16:creationId xmlns:a16="http://schemas.microsoft.com/office/drawing/2014/main" id="{B17892EB-15BA-6F4F-91D9-05D15DFE0AAF}"/>
              </a:ext>
            </a:extLst>
          </p:cNvPr>
          <p:cNvSpPr>
            <a:spLocks noGrp="1"/>
          </p:cNvSpPr>
          <p:nvPr>
            <p:ph type="body" sz="quarter" idx="11"/>
          </p:nvPr>
        </p:nvSpPr>
        <p:spPr>
          <a:xfrm>
            <a:off x="4549775" y="4675188"/>
            <a:ext cx="6804025" cy="1579562"/>
          </a:xfrm>
          <a:prstGeom prst="rect">
            <a:avLst/>
          </a:prstGeom>
        </p:spPr>
        <p:txBody>
          <a:bodyPr/>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600">
                <a:solidFill>
                  <a:schemeClr val="tx1"/>
                </a:solidFill>
                <a:latin typeface="+mn-lt"/>
              </a:defRPr>
            </a:lvl2pPr>
            <a:lvl3pPr marL="0" indent="0">
              <a:lnSpc>
                <a:spcPct val="100000"/>
              </a:lnSpc>
              <a:spcBef>
                <a:spcPts val="0"/>
              </a:spcBef>
              <a:buFontTx/>
              <a:buNone/>
              <a:defRPr sz="1600">
                <a:solidFill>
                  <a:schemeClr val="tx1"/>
                </a:solidFill>
                <a:latin typeface="+mn-lt"/>
              </a:defRPr>
            </a:lvl3pPr>
            <a:lvl4pPr marL="0" indent="0">
              <a:lnSpc>
                <a:spcPct val="100000"/>
              </a:lnSpc>
              <a:spcBef>
                <a:spcPts val="0"/>
              </a:spcBef>
              <a:buFontTx/>
              <a:buNone/>
              <a:defRPr sz="1600">
                <a:solidFill>
                  <a:schemeClr val="tx1"/>
                </a:solidFill>
                <a:latin typeface="+mn-lt"/>
              </a:defRPr>
            </a:lvl4pPr>
            <a:lvl5pPr marL="0" indent="0">
              <a:lnSpc>
                <a:spcPct val="100000"/>
              </a:lnSpc>
              <a:spcBef>
                <a:spcPts val="0"/>
              </a:spcBef>
              <a:buFontTx/>
              <a:buNone/>
              <a:defRPr sz="1600">
                <a:solidFill>
                  <a:schemeClr val="tx1"/>
                </a:solidFill>
                <a:latin typeface="+mn-lt"/>
              </a:defRPr>
            </a:lvl5pPr>
          </a:lstStyle>
          <a:p>
            <a:pPr lvl="0"/>
            <a:r>
              <a:rPr lang="en-US"/>
              <a:t>Click to edit Master text styles</a:t>
            </a:r>
          </a:p>
        </p:txBody>
      </p:sp>
      <p:sp>
        <p:nvSpPr>
          <p:cNvPr id="13" name="Slide Number Placeholder 12">
            <a:extLst>
              <a:ext uri="{FF2B5EF4-FFF2-40B4-BE49-F238E27FC236}">
                <a16:creationId xmlns:a16="http://schemas.microsoft.com/office/drawing/2014/main" id="{F0987949-9F04-B647-A53E-53761AE0BF2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14" name="Rectangle 2">
            <a:extLst>
              <a:ext uri="{FF2B5EF4-FFF2-40B4-BE49-F238E27FC236}">
                <a16:creationId xmlns:a16="http://schemas.microsoft.com/office/drawing/2014/main" id="{3A029E30-8E29-4186-B0B6-91114BF1AAFA}"/>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5" name="Picture 14" descr="A picture containing drawing&#10;&#10;Description automatically generated">
            <a:extLst>
              <a:ext uri="{FF2B5EF4-FFF2-40B4-BE49-F238E27FC236}">
                <a16:creationId xmlns:a16="http://schemas.microsoft.com/office/drawing/2014/main" id="{74F87C4F-C56D-469C-992F-0DE179C477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972887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634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634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430426" y="502473"/>
            <a:ext cx="8790709" cy="1325563"/>
          </a:xfrm>
          <a:prstGeom prst="rect">
            <a:avLst/>
          </a:prstGeom>
        </p:spPr>
        <p:txBody>
          <a:bodyPr anchor="ctr"/>
          <a:lstStyle>
            <a:lvl1pPr>
              <a:defRPr sz="3600" b="1"/>
            </a:lvl1pPr>
          </a:lstStyle>
          <a:p>
            <a:r>
              <a:rPr lang="en-US"/>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21" name="Slide Number Placeholder 12">
            <a:extLst>
              <a:ext uri="{FF2B5EF4-FFF2-40B4-BE49-F238E27FC236}">
                <a16:creationId xmlns:a16="http://schemas.microsoft.com/office/drawing/2014/main" id="{97F796D0-E7D2-3B45-8727-967B6B524ED2}"/>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17" name="Rectangle 2">
            <a:extLst>
              <a:ext uri="{FF2B5EF4-FFF2-40B4-BE49-F238E27FC236}">
                <a16:creationId xmlns:a16="http://schemas.microsoft.com/office/drawing/2014/main" id="{08646377-FDC7-459F-993E-8D25513D5586}"/>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8" name="Picture 17" descr="A picture containing drawing&#10;&#10;Description automatically generated">
            <a:extLst>
              <a:ext uri="{FF2B5EF4-FFF2-40B4-BE49-F238E27FC236}">
                <a16:creationId xmlns:a16="http://schemas.microsoft.com/office/drawing/2014/main" id="{E2858BA9-D0F5-4031-9681-C0A50D4F6A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072971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210300" y="2008568"/>
            <a:ext cx="5194300" cy="0"/>
          </a:xfrm>
          <a:prstGeom prst="straightConnector1">
            <a:avLst/>
          </a:prstGeom>
          <a:noFill/>
          <a:ln w="634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609600" y="2008568"/>
            <a:ext cx="4963886" cy="0"/>
          </a:xfrm>
          <a:prstGeom prst="straightConnector1">
            <a:avLst/>
          </a:prstGeom>
          <a:noFill/>
          <a:ln w="634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210300" y="4231068"/>
            <a:ext cx="5194300" cy="0"/>
          </a:xfrm>
          <a:prstGeom prst="straightConnector1">
            <a:avLst/>
          </a:prstGeom>
          <a:noFill/>
          <a:ln w="634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609600" y="4231068"/>
            <a:ext cx="4963886"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585216" y="372712"/>
            <a:ext cx="9002130" cy="1325563"/>
          </a:xfrm>
          <a:prstGeom prst="rect">
            <a:avLst/>
          </a:prstGeom>
        </p:spPr>
        <p:txBody>
          <a:bodyPr anchor="ctr"/>
          <a:lstStyle>
            <a:lvl1pPr>
              <a:defRPr sz="3600" b="1">
                <a:solidFill>
                  <a:schemeClr val="tx1"/>
                </a:solidFill>
              </a:defRPr>
            </a:lvl1pPr>
          </a:lstStyle>
          <a:p>
            <a:r>
              <a:rPr lang="en-US"/>
              <a:t>Table with 4 points and images</a:t>
            </a:r>
          </a:p>
        </p:txBody>
      </p:sp>
      <p:sp>
        <p:nvSpPr>
          <p:cNvPr id="4" name="Picture Placeholder 3">
            <a:extLst>
              <a:ext uri="{FF2B5EF4-FFF2-40B4-BE49-F238E27FC236}">
                <a16:creationId xmlns:a16="http://schemas.microsoft.com/office/drawing/2014/main" id="{3AB5C53D-6E59-1842-ACBC-39BBF91DF1DF}"/>
              </a:ext>
            </a:extLst>
          </p:cNvPr>
          <p:cNvSpPr>
            <a:spLocks noGrp="1"/>
          </p:cNvSpPr>
          <p:nvPr>
            <p:ph type="pic" sz="quarter" idx="10"/>
          </p:nvPr>
        </p:nvSpPr>
        <p:spPr>
          <a:xfrm>
            <a:off x="585216" y="2549193"/>
            <a:ext cx="1641210" cy="1372581"/>
          </a:xfrm>
          <a:prstGeom prst="rect">
            <a:avLst/>
          </a:prstGeom>
        </p:spPr>
        <p:txBody>
          <a:bodyPr anchor="ctr"/>
          <a:lstStyle>
            <a:lvl1pPr algn="ctr">
              <a:buFontTx/>
              <a:buNone/>
              <a:defRPr sz="1600"/>
            </a:lvl1pPr>
          </a:lstStyle>
          <a:p>
            <a:endParaRPr lang="en-VN"/>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585216" y="4771259"/>
            <a:ext cx="1641210" cy="1372581"/>
          </a:xfrm>
          <a:prstGeom prst="rect">
            <a:avLst/>
          </a:prstGeom>
        </p:spPr>
        <p:txBody>
          <a:bodyPr anchor="ctr"/>
          <a:lstStyle>
            <a:lvl1pPr algn="ctr">
              <a:buFontTx/>
              <a:buNone/>
              <a:defRPr sz="1600"/>
            </a:lvl1pPr>
          </a:lstStyle>
          <a:p>
            <a:endParaRPr lang="en-VN"/>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162363" y="2549193"/>
            <a:ext cx="1641210" cy="1308112"/>
          </a:xfrm>
          <a:prstGeom prst="rect">
            <a:avLst/>
          </a:prstGeom>
        </p:spPr>
        <p:txBody>
          <a:bodyPr anchor="ctr"/>
          <a:lstStyle>
            <a:lvl1pPr algn="ctr">
              <a:buFontTx/>
              <a:buNone/>
              <a:defRPr sz="1600"/>
            </a:lvl1pPr>
          </a:lstStyle>
          <a:p>
            <a:endParaRPr lang="en-VN"/>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162363" y="4771259"/>
            <a:ext cx="1641210" cy="1299609"/>
          </a:xfrm>
          <a:prstGeom prst="rect">
            <a:avLst/>
          </a:prstGeom>
        </p:spPr>
        <p:txBody>
          <a:bodyPr anchor="ctr"/>
          <a:lstStyle>
            <a:lvl1pPr algn="ctr">
              <a:buFontTx/>
              <a:buNone/>
              <a:defRPr sz="1600"/>
            </a:lvl1pPr>
          </a:lstStyle>
          <a:p>
            <a:endParaRPr lang="en-VN"/>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585788" y="2050040"/>
            <a:ext cx="4987925" cy="383019"/>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162675" y="2050040"/>
            <a:ext cx="5241925" cy="383019"/>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585788" y="4261862"/>
            <a:ext cx="4987925" cy="393266"/>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162675" y="4261862"/>
            <a:ext cx="5241925" cy="393266"/>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389188" y="2549525"/>
            <a:ext cx="3184525" cy="1371600"/>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7948613" y="2547938"/>
            <a:ext cx="3455987" cy="1309687"/>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389188" y="4772025"/>
            <a:ext cx="3184525" cy="1371600"/>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7948613" y="4770438"/>
            <a:ext cx="3455987" cy="1300162"/>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22" name="Slide Number Placeholder 12">
            <a:extLst>
              <a:ext uri="{FF2B5EF4-FFF2-40B4-BE49-F238E27FC236}">
                <a16:creationId xmlns:a16="http://schemas.microsoft.com/office/drawing/2014/main" id="{E1E792AC-7784-9D48-8F4D-97CC9919F209}"/>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24" name="Rectangle 2">
            <a:extLst>
              <a:ext uri="{FF2B5EF4-FFF2-40B4-BE49-F238E27FC236}">
                <a16:creationId xmlns:a16="http://schemas.microsoft.com/office/drawing/2014/main" id="{EF896112-78DA-4458-8D8B-9E655A832CC0}"/>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25" name="Picture 24" descr="A picture containing drawing&#10;&#10;Description automatically generated">
            <a:extLst>
              <a:ext uri="{FF2B5EF4-FFF2-40B4-BE49-F238E27FC236}">
                <a16:creationId xmlns:a16="http://schemas.microsoft.com/office/drawing/2014/main" id="{DFF6D6B6-6785-4FD6-ABDC-FFE5D6A08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4005113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C1A5CF-9B28-A249-9FD9-C933F90D4E5E}"/>
              </a:ext>
            </a:extLst>
          </p:cNvPr>
          <p:cNvGrpSpPr/>
          <p:nvPr userDrawn="1"/>
        </p:nvGrpSpPr>
        <p:grpSpPr>
          <a:xfrm>
            <a:off x="645003" y="2262053"/>
            <a:ext cx="2256656" cy="2047521"/>
            <a:chOff x="561874" y="2262053"/>
            <a:chExt cx="576219" cy="2047521"/>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561874" y="365125"/>
            <a:ext cx="8408981" cy="1325563"/>
          </a:xfrm>
          <a:prstGeom prst="rect">
            <a:avLst/>
          </a:prstGeom>
        </p:spPr>
        <p:txBody>
          <a:bodyPr anchor="ctr"/>
          <a:lstStyle>
            <a:lvl1pPr>
              <a:defRPr sz="3600" b="1" i="0">
                <a:latin typeface="+mj-lt"/>
                <a:ea typeface="Source Serif Pro" panose="02040603050405020204" pitchFamily="18" charset="0"/>
              </a:defRPr>
            </a:lvl1pPr>
          </a:lstStyle>
          <a:p>
            <a:r>
              <a:rPr lang="en-US"/>
              <a:t>Table with 8 points</a:t>
            </a:r>
          </a:p>
        </p:txBody>
      </p:sp>
      <p:grpSp>
        <p:nvGrpSpPr>
          <p:cNvPr id="38" name="Group 37">
            <a:extLst>
              <a:ext uri="{FF2B5EF4-FFF2-40B4-BE49-F238E27FC236}">
                <a16:creationId xmlns:a16="http://schemas.microsoft.com/office/drawing/2014/main" id="{EB95DD42-D0C1-434C-8CE9-92DDA7C86B10}"/>
              </a:ext>
            </a:extLst>
          </p:cNvPr>
          <p:cNvGrpSpPr/>
          <p:nvPr userDrawn="1"/>
        </p:nvGrpSpPr>
        <p:grpSpPr>
          <a:xfrm>
            <a:off x="3448360" y="2262053"/>
            <a:ext cx="2277578" cy="2047521"/>
            <a:chOff x="561874" y="2262053"/>
            <a:chExt cx="576219" cy="2047521"/>
          </a:xfrm>
        </p:grpSpPr>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1" name="Group 40">
            <a:extLst>
              <a:ext uri="{FF2B5EF4-FFF2-40B4-BE49-F238E27FC236}">
                <a16:creationId xmlns:a16="http://schemas.microsoft.com/office/drawing/2014/main" id="{5760F04F-5DB9-3E4F-BA78-F6407195F565}"/>
              </a:ext>
            </a:extLst>
          </p:cNvPr>
          <p:cNvGrpSpPr/>
          <p:nvPr userDrawn="1"/>
        </p:nvGrpSpPr>
        <p:grpSpPr>
          <a:xfrm>
            <a:off x="6215623" y="2262053"/>
            <a:ext cx="2265547" cy="2047521"/>
            <a:chOff x="561874" y="2262053"/>
            <a:chExt cx="576219" cy="2047521"/>
          </a:xfrm>
        </p:grpSpPr>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4" name="Group 43">
            <a:extLst>
              <a:ext uri="{FF2B5EF4-FFF2-40B4-BE49-F238E27FC236}">
                <a16:creationId xmlns:a16="http://schemas.microsoft.com/office/drawing/2014/main" id="{3EC92957-FF66-3548-9251-5728340A3225}"/>
              </a:ext>
            </a:extLst>
          </p:cNvPr>
          <p:cNvGrpSpPr/>
          <p:nvPr userDrawn="1"/>
        </p:nvGrpSpPr>
        <p:grpSpPr>
          <a:xfrm>
            <a:off x="8970855" y="2262053"/>
            <a:ext cx="2265547" cy="2047521"/>
            <a:chOff x="561874" y="2262053"/>
            <a:chExt cx="576219" cy="2047521"/>
          </a:xfrm>
        </p:grpSpPr>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560966" y="2305255"/>
            <a:ext cx="2340693" cy="484703"/>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a:lvl2pPr>
            <a:lvl3pPr>
              <a:buFontTx/>
              <a:buNone/>
              <a:defRPr/>
            </a:lvl3pPr>
            <a:lvl4pPr>
              <a:buFontTx/>
              <a:buNone/>
              <a:defRPr/>
            </a:lvl4pPr>
            <a:lvl5pPr>
              <a:buFontTx/>
              <a:buNone/>
              <a:defRPr/>
            </a:lvl5pPr>
          </a:lstStyle>
          <a:p>
            <a:pPr lvl="0"/>
            <a:r>
              <a:rPr lang="en-US"/>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370697" y="2305255"/>
            <a:ext cx="2340694"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stStyle>
          <a:p>
            <a:pPr lvl="0"/>
            <a:r>
              <a:rPr lang="en-US"/>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126596" y="2305255"/>
            <a:ext cx="2354574"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8868209" y="2305255"/>
            <a:ext cx="2368193"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540185" y="4372410"/>
            <a:ext cx="2361332"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370697" y="4372410"/>
            <a:ext cx="2340550"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126596" y="4372410"/>
            <a:ext cx="2361189"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8868209" y="4372410"/>
            <a:ext cx="2368193"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540328" y="2861682"/>
            <a:ext cx="2361331" cy="131503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370841" y="2862262"/>
            <a:ext cx="2342509" cy="1325563"/>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126741" y="2861682"/>
            <a:ext cx="2356987" cy="131503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8868353" y="2860604"/>
            <a:ext cx="2356987" cy="129547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540328" y="4811135"/>
            <a:ext cx="2361189" cy="1423987"/>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370842" y="4812143"/>
            <a:ext cx="2340550" cy="1443618"/>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126741" y="4811136"/>
            <a:ext cx="2361189" cy="1423987"/>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8868353" y="4811136"/>
            <a:ext cx="2368049" cy="1444625"/>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34" name="Slide Number Placeholder 12">
            <a:extLst>
              <a:ext uri="{FF2B5EF4-FFF2-40B4-BE49-F238E27FC236}">
                <a16:creationId xmlns:a16="http://schemas.microsoft.com/office/drawing/2014/main" id="{FC299318-D66E-1E49-9C4B-8B18DEA4661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36" name="Rectangle 2">
            <a:extLst>
              <a:ext uri="{FF2B5EF4-FFF2-40B4-BE49-F238E27FC236}">
                <a16:creationId xmlns:a16="http://schemas.microsoft.com/office/drawing/2014/main" id="{0D5EC033-492B-4F5D-8EDF-623017827651}"/>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48" name="Picture 47" descr="A picture containing drawing&#10;&#10;Description automatically generated">
            <a:extLst>
              <a:ext uri="{FF2B5EF4-FFF2-40B4-BE49-F238E27FC236}">
                <a16:creationId xmlns:a16="http://schemas.microsoft.com/office/drawing/2014/main" id="{7F887C95-D4F3-4926-9A11-5682B80C74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916437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448245" y="250825"/>
            <a:ext cx="8186032" cy="691284"/>
          </a:xfrm>
          <a:prstGeom prst="rect">
            <a:avLst/>
          </a:prstGeom>
        </p:spPr>
        <p:txBody>
          <a:bodyPr/>
          <a:lstStyle>
            <a:lvl1pPr algn="l">
              <a:defRPr sz="3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a:t>Project Plan</a:t>
            </a:r>
          </a:p>
        </p:txBody>
      </p:sp>
      <p:sp>
        <p:nvSpPr>
          <p:cNvPr id="6" name="Slide Number Placeholder 12">
            <a:extLst>
              <a:ext uri="{FF2B5EF4-FFF2-40B4-BE49-F238E27FC236}">
                <a16:creationId xmlns:a16="http://schemas.microsoft.com/office/drawing/2014/main" id="{F9519605-06CC-9D4D-A5A2-4DE8DF0294A1}"/>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a:solidFill>
                <a:srgbClr val="F76466"/>
              </a:solidFill>
              <a:uFillTx/>
              <a:latin typeface="Arial" pitchFamily="34"/>
              <a:cs typeface="Arial" pitchFamily="34"/>
            </a:endParaRPr>
          </a:p>
        </p:txBody>
      </p:sp>
      <p:sp>
        <p:nvSpPr>
          <p:cNvPr id="9" name="Rectangle 2">
            <a:extLst>
              <a:ext uri="{FF2B5EF4-FFF2-40B4-BE49-F238E27FC236}">
                <a16:creationId xmlns:a16="http://schemas.microsoft.com/office/drawing/2014/main" id="{0BB14219-AD8E-FC4E-8AC3-3C345116B335}"/>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0" name="Picture 9" descr="A picture containing drawing&#10;&#10;Description automatically generated">
            <a:extLst>
              <a:ext uri="{FF2B5EF4-FFF2-40B4-BE49-F238E27FC236}">
                <a16:creationId xmlns:a16="http://schemas.microsoft.com/office/drawing/2014/main" id="{16767FE7-73EF-BB4F-B2EF-BCEFC01DB2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86922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2 Month </a:t>
            </a:r>
            <a:r>
              <a:rPr lang="en-US">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a:latin typeface="Arial" panose="020B0604020202020204" pitchFamily="34" charset="0"/>
                <a:ea typeface="Source Serif Pro Black" panose="02040603050405020204" pitchFamily="18" charset="0"/>
              </a:rPr>
              <a:t>Project </a:t>
            </a:r>
            <a:r>
              <a:rPr lang="en-US" b="0">
                <a:latin typeface="Arial" panose="020B0604020202020204" pitchFamily="34" charset="0"/>
              </a:rPr>
              <a:t>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547453207"/>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B4A5D"/>
                          </a:solidFill>
                        </a:rPr>
                        <a:t>Text</a:t>
                      </a: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pPr algn="ctr"/>
                      <a:r>
                        <a:rPr lang="en-US" sz="1200" b="0">
                          <a:solidFill>
                            <a:srgbClr val="0B4A5D"/>
                          </a:solidFill>
                        </a:rPr>
                        <a:t>Text</a:t>
                      </a:r>
                      <a:endParaRPr lang="en-US" sz="1200" b="0"/>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B4A5D"/>
                          </a:solidFill>
                        </a:rPr>
                        <a:t>Text</a:t>
                      </a: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151371" y="581895"/>
            <a:ext cx="397855" cy="5499590"/>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6FF04C61-799E-AB46-A8CF-5B7ACD58FA2F}"/>
              </a:ext>
            </a:extLst>
          </p:cNvPr>
          <p:cNvSpPr/>
          <p:nvPr userDrawn="1"/>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00EA2F-0500-CB44-A467-55B0FE343CE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807187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8005944" y="6298823"/>
            <a:ext cx="1077671" cy="276999"/>
          </a:xfrm>
          <a:prstGeom prst="rect">
            <a:avLst/>
          </a:prstGeom>
          <a:noFill/>
        </p:spPr>
        <p:txBody>
          <a:bodyPr wrap="square" rtlCol="0">
            <a:spAutoFit/>
          </a:bodyPr>
          <a:lstStyle/>
          <a:p>
            <a:r>
              <a:rPr lang="en-US" sz="1200" b="1">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5794769" y="6317494"/>
            <a:ext cx="911935" cy="276999"/>
          </a:xfrm>
          <a:prstGeom prst="rect">
            <a:avLst/>
          </a:prstGeom>
          <a:noFill/>
        </p:spPr>
        <p:txBody>
          <a:bodyPr wrap="square" rtlCol="0">
            <a:spAutoFit/>
          </a:bodyPr>
          <a:lstStyle/>
          <a:p>
            <a:pPr algn="r"/>
            <a:r>
              <a:rPr lang="en-US" sz="1200" b="1">
                <a:solidFill>
                  <a:schemeClr val="accent2"/>
                </a:solidFill>
              </a:rPr>
              <a:t>Deadline</a:t>
            </a:r>
          </a:p>
        </p:txBody>
      </p:sp>
    </p:spTree>
    <p:extLst>
      <p:ext uri="{BB962C8B-B14F-4D97-AF65-F5344CB8AC3E}">
        <p14:creationId xmlns:p14="http://schemas.microsoft.com/office/powerpoint/2010/main" val="2586584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6 Month </a:t>
            </a:r>
            <a:r>
              <a:rPr lang="en-US">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a:latin typeface="Arial" panose="020B0604020202020204" pitchFamily="34" charset="0"/>
                <a:ea typeface="Source Serif Pro Black" panose="02040603050405020204" pitchFamily="18" charset="0"/>
              </a:rPr>
              <a:t>Project </a:t>
            </a:r>
            <a:r>
              <a:rPr lang="en-US" b="0">
                <a:latin typeface="Arial" panose="020B0604020202020204" pitchFamily="34" charset="0"/>
              </a:rPr>
              <a:t>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644085016"/>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575187">
                  <a:extLst>
                    <a:ext uri="{9D8B030D-6E8A-4147-A177-3AD203B41FA5}">
                      <a16:colId xmlns:a16="http://schemas.microsoft.com/office/drawing/2014/main" val="1908423612"/>
                    </a:ext>
                  </a:extLst>
                </a:gridCol>
                <a:gridCol w="1858297">
                  <a:extLst>
                    <a:ext uri="{9D8B030D-6E8A-4147-A177-3AD203B41FA5}">
                      <a16:colId xmlns:a16="http://schemas.microsoft.com/office/drawing/2014/main" val="2058491919"/>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a:solidFill>
                            <a:schemeClr val="bg1"/>
                          </a:solidFill>
                          <a:latin typeface="+mn-lt"/>
                        </a:rPr>
                        <a:t>JANUARY</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FEBRUARY</a:t>
                      </a:r>
                    </a:p>
                  </a:txBody>
                  <a:tcPr anchor="ctr"/>
                </a:tc>
                <a:tc hMerge="1">
                  <a:txBody>
                    <a:bodyPr/>
                    <a:lstStyle/>
                    <a:p>
                      <a:endParaRPr lang="en-US"/>
                    </a:p>
                  </a:txBody>
                  <a:tcPr/>
                </a:tc>
                <a:tc>
                  <a:txBody>
                    <a:bodyPr/>
                    <a:lstStyle/>
                    <a:p>
                      <a:pPr algn="ctr"/>
                      <a:r>
                        <a:rPr lang="en-US" sz="1200" b="1" spc="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JUNE</a:t>
                      </a:r>
                    </a:p>
                  </a:txBody>
                  <a:tcPr anchor="ctr"/>
                </a:tc>
                <a:tc>
                  <a:txBody>
                    <a:bodyPr/>
                    <a:lstStyle/>
                    <a:p>
                      <a:pPr algn="ctr"/>
                      <a:r>
                        <a:rPr lang="en-US" sz="1200" b="1" spc="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1">
                          <a:solidFill>
                            <a:schemeClr val="bg1"/>
                          </a:solidFill>
                        </a:rPr>
                        <a:t>Text here</a:t>
                      </a:r>
                    </a:p>
                  </a:txBody>
                  <a:tcPr anchor="ctr">
                    <a:solidFill>
                      <a:srgbClr val="04A299"/>
                    </a:solidFill>
                  </a:tcPr>
                </a:tc>
                <a:tc>
                  <a:txBody>
                    <a:bodyPr/>
                    <a:lstStyle/>
                    <a:p>
                      <a:pPr algn="ctr"/>
                      <a:endParaRPr lang="en-US" sz="1200">
                        <a:solidFill>
                          <a:schemeClr val="tx1"/>
                        </a:solidFill>
                      </a:endParaRPr>
                    </a:p>
                  </a:txBody>
                  <a:tcPr anchor="ctr">
                    <a:solidFill>
                      <a:schemeClr val="accent2"/>
                    </a:solidFill>
                  </a:tcPr>
                </a:tc>
                <a:tc>
                  <a:txBody>
                    <a:bodyPr/>
                    <a:lstStyle/>
                    <a:p>
                      <a:pPr algn="ctr"/>
                      <a:r>
                        <a:rPr lang="en-US" sz="1200">
                          <a:solidFill>
                            <a:schemeClr val="tx1"/>
                          </a:solidFill>
                        </a:rPr>
                        <a:t>Text</a:t>
                      </a:r>
                    </a:p>
                  </a:txBody>
                  <a:tcPr anchor="ctr">
                    <a:solidFill>
                      <a:srgbClr val="0ED882"/>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b="1">
                        <a:solidFill>
                          <a:srgbClr val="0B4A5D"/>
                        </a:solidFill>
                      </a:endParaRPr>
                    </a:p>
                  </a:txBody>
                  <a:tcPr anchor="ctr">
                    <a:solidFill>
                      <a:schemeClr val="accent5"/>
                    </a:solidFill>
                  </a:tcPr>
                </a:tc>
                <a:tc>
                  <a:txBody>
                    <a:bodyPr/>
                    <a:lstStyle/>
                    <a:p>
                      <a:pPr algn="ctr"/>
                      <a:endParaRPr lang="en-US" sz="1200" b="1">
                        <a:solidFill>
                          <a:schemeClr val="bg1"/>
                        </a:solidFill>
                      </a:endParaRPr>
                    </a:p>
                  </a:txBody>
                  <a:tcPr anchor="ctr">
                    <a:solidFill>
                      <a:schemeClr val="accent5"/>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B4A5D"/>
                          </a:solidFill>
                        </a:rPr>
                        <a:t>Text here</a:t>
                      </a:r>
                    </a:p>
                  </a:txBody>
                  <a:tcPr anchor="ctr">
                    <a:solidFill>
                      <a:schemeClr val="accent5"/>
                    </a:solidFill>
                  </a:tcPr>
                </a:tc>
                <a:tc gridSpan="2">
                  <a:txBody>
                    <a:bodyPr/>
                    <a:lstStyle/>
                    <a:p>
                      <a:pPr algn="ctr"/>
                      <a:endParaRPr lang="en-US" sz="1200">
                        <a:solidFill>
                          <a:schemeClr val="tx1"/>
                        </a:solidFill>
                      </a:endParaRPr>
                    </a:p>
                  </a:txBody>
                  <a:tcPr anchor="ctr">
                    <a:solidFill>
                      <a:schemeClr val="accent5">
                        <a:lumMod val="90000"/>
                      </a:schemeClr>
                    </a:solidFill>
                  </a:tcPr>
                </a:tc>
                <a:tc hMerge="1">
                  <a:txBody>
                    <a:bodyPr/>
                    <a:lstStyle/>
                    <a:p>
                      <a:endParaRPr lang="en-US"/>
                    </a:p>
                  </a:txBody>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Text here</a:t>
                      </a:r>
                    </a:p>
                  </a:txBody>
                  <a:tcPr anchor="ctr">
                    <a:solidFill>
                      <a:srgbClr val="04A299"/>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b="1">
                        <a:solidFill>
                          <a:srgbClr val="0B4A5D"/>
                        </a:solidFill>
                      </a:endParaRPr>
                    </a:p>
                  </a:txBody>
                  <a:tcPr anchor="ctr">
                    <a:solidFill>
                      <a:schemeClr val="accent5"/>
                    </a:solidFill>
                  </a:tcPr>
                </a:tc>
                <a:tc>
                  <a:txBody>
                    <a:bodyPr/>
                    <a:lstStyle/>
                    <a:p>
                      <a:pPr algn="ctr"/>
                      <a:endParaRPr lang="en-US" sz="1200" b="1">
                        <a:solidFill>
                          <a:schemeClr val="bg1"/>
                        </a:solidFill>
                      </a:endParaRPr>
                    </a:p>
                  </a:txBody>
                  <a:tcPr anchor="ctr">
                    <a:solidFill>
                      <a:schemeClr val="accent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B4A5D"/>
                          </a:solidFill>
                        </a:rPr>
                        <a:t>Text here</a:t>
                      </a:r>
                    </a:p>
                  </a:txBody>
                  <a:tcPr anchor="ctr">
                    <a:solidFill>
                      <a:schemeClr val="accent5"/>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Text here</a:t>
                      </a:r>
                    </a:p>
                  </a:txBody>
                  <a:tcPr anchor="ctr">
                    <a:solidFill>
                      <a:srgbClr val="04A299"/>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b="1">
                        <a:solidFill>
                          <a:srgbClr val="0B4A5D"/>
                        </a:solidFill>
                      </a:endParaRPr>
                    </a:p>
                  </a:txBody>
                  <a:tcPr anchor="ctr">
                    <a:solidFill>
                      <a:schemeClr val="accent5"/>
                    </a:solidFill>
                  </a:tcPr>
                </a:tc>
                <a:tc>
                  <a:txBody>
                    <a:bodyPr/>
                    <a:lstStyle/>
                    <a:p>
                      <a:pPr algn="ctr"/>
                      <a:endParaRPr lang="en-US" sz="1200" b="1">
                        <a:solidFill>
                          <a:schemeClr val="bg1"/>
                        </a:solidFill>
                      </a:endParaRPr>
                    </a:p>
                  </a:txBody>
                  <a:tcPr anchor="ctr">
                    <a:solidFill>
                      <a:schemeClr val="accent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4613734" y="1028887"/>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1B3D954C-72F8-BD41-AF16-0546D9CF401B}"/>
              </a:ext>
            </a:extLst>
          </p:cNvPr>
          <p:cNvSpPr/>
          <p:nvPr userDrawn="1"/>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FC9E3-9816-B140-910D-27B38BC78110}"/>
              </a:ext>
            </a:extLst>
          </p:cNvPr>
          <p:cNvSpPr/>
          <p:nvPr userDrawn="1"/>
        </p:nvSpPr>
        <p:spPr>
          <a:xfrm>
            <a:off x="3919205"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4537123"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4448635" y="6275482"/>
            <a:ext cx="994633" cy="276999"/>
          </a:xfrm>
          <a:prstGeom prst="rect">
            <a:avLst/>
          </a:prstGeom>
          <a:noFill/>
        </p:spPr>
        <p:txBody>
          <a:bodyPr wrap="square" rtlCol="0">
            <a:spAutoFit/>
          </a:bodyPr>
          <a:lstStyle/>
          <a:p>
            <a:r>
              <a:rPr lang="en-US" sz="1200" b="1">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3536700" y="6279843"/>
            <a:ext cx="911935" cy="276999"/>
          </a:xfrm>
          <a:prstGeom prst="rect">
            <a:avLst/>
          </a:prstGeom>
          <a:noFill/>
        </p:spPr>
        <p:txBody>
          <a:bodyPr wrap="square" rtlCol="0">
            <a:spAutoFit/>
          </a:bodyPr>
          <a:lstStyle/>
          <a:p>
            <a:pPr algn="r"/>
            <a:r>
              <a:rPr lang="en-US" sz="1200" b="1">
                <a:solidFill>
                  <a:schemeClr val="accent2"/>
                </a:solidFill>
              </a:rPr>
              <a:t>Deadline</a:t>
            </a:r>
          </a:p>
        </p:txBody>
      </p:sp>
    </p:spTree>
    <p:extLst>
      <p:ext uri="{BB962C8B-B14F-4D97-AF65-F5344CB8AC3E}">
        <p14:creationId xmlns:p14="http://schemas.microsoft.com/office/powerpoint/2010/main" val="2009013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1150788032"/>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FEB</a:t>
                      </a:r>
                    </a:p>
                  </a:txBody>
                  <a:tcPr anchor="ctr"/>
                </a:tc>
                <a:tc>
                  <a:txBody>
                    <a:bodyPr/>
                    <a:lstStyle/>
                    <a:p>
                      <a:pPr algn="ctr"/>
                      <a:r>
                        <a:rPr lang="en-US" sz="1200" b="1" spc="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JUN</a:t>
                      </a:r>
                    </a:p>
                  </a:txBody>
                  <a:tcPr anchor="ctr"/>
                </a:tc>
                <a:tc>
                  <a:txBody>
                    <a:bodyPr/>
                    <a:lstStyle/>
                    <a:p>
                      <a:pPr algn="ctr"/>
                      <a:r>
                        <a:rPr lang="en-US" sz="1200" b="1" spc="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OCT</a:t>
                      </a:r>
                    </a:p>
                  </a:txBody>
                  <a:tcPr anchor="ctr"/>
                </a:tc>
                <a:tc>
                  <a:txBody>
                    <a:bodyPr/>
                    <a:lstStyle/>
                    <a:p>
                      <a:pPr algn="ctr"/>
                      <a:r>
                        <a:rPr lang="en-US" sz="1200" b="1" spc="0">
                          <a:solidFill>
                            <a:schemeClr val="bg1"/>
                          </a:solidFill>
                          <a:latin typeface="+mn-lt"/>
                        </a:rPr>
                        <a:t>NOV</a:t>
                      </a:r>
                    </a:p>
                  </a:txBody>
                  <a:tcPr anchor="ctr"/>
                </a:tc>
                <a:tc>
                  <a:txBody>
                    <a:bodyPr/>
                    <a:lstStyle/>
                    <a:p>
                      <a:pPr algn="ctr"/>
                      <a:r>
                        <a:rPr lang="en-US" sz="1200" b="1" spc="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1">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b="1">
                        <a:solidFill>
                          <a:srgbClr val="0B4A5D"/>
                        </a:solidFill>
                      </a:endParaRPr>
                    </a:p>
                  </a:txBody>
                  <a:tcPr anchor="ctr">
                    <a:solidFill>
                      <a:srgbClr val="04A299"/>
                    </a:solidFill>
                  </a:tcPr>
                </a:tc>
                <a:tc>
                  <a:txBody>
                    <a:bodyPr/>
                    <a:lstStyle/>
                    <a:p>
                      <a:pPr algn="ctr"/>
                      <a:r>
                        <a:rPr lang="en-US" sz="1200" b="1">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468655932"/>
                  </a:ext>
                </a:extLst>
              </a:tr>
              <a:tr h="872136">
                <a:tc>
                  <a:txBody>
                    <a:bodyPr/>
                    <a:lstStyle/>
                    <a:p>
                      <a:pPr algn="ctr"/>
                      <a:endParaRPr lang="en-US" sz="1200">
                        <a:solidFill>
                          <a:schemeClr val="bg1"/>
                        </a:solidFill>
                      </a:endParaRPr>
                    </a:p>
                  </a:txBody>
                  <a:tcPr anchor="ctr">
                    <a:solidFill>
                      <a:schemeClr val="accent6"/>
                    </a:solidFill>
                  </a:tcPr>
                </a:tc>
                <a:tc>
                  <a:txBody>
                    <a:bodyPr/>
                    <a:lstStyle/>
                    <a:p>
                      <a:pPr algn="ctr"/>
                      <a:endParaRPr lang="en-US" sz="1200">
                        <a:solidFill>
                          <a:schemeClr val="tx1"/>
                        </a:solidFill>
                      </a:endParaRPr>
                    </a:p>
                  </a:txBody>
                  <a:tcPr anchor="ctr">
                    <a:solidFill>
                      <a:srgbClr val="04A299"/>
                    </a:solidFill>
                  </a:tcPr>
                </a:tc>
                <a:tc>
                  <a:txBody>
                    <a:bodyPr/>
                    <a:lstStyle/>
                    <a:p>
                      <a:pPr algn="ctr"/>
                      <a:endParaRPr lang="en-US" sz="1200">
                        <a:solidFill>
                          <a:schemeClr val="tx1"/>
                        </a:solidFill>
                      </a:endParaRPr>
                    </a:p>
                  </a:txBody>
                  <a:tcPr anchor="ctr">
                    <a:solidFill>
                      <a:schemeClr val="bg2">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2790314435"/>
                  </a:ext>
                </a:extLst>
              </a:tr>
              <a:tr h="442452">
                <a:tc>
                  <a:txBody>
                    <a:bodyPr/>
                    <a:lstStyle/>
                    <a:p>
                      <a:pPr algn="ctr"/>
                      <a:endParaRPr lang="en-US" sz="1200">
                        <a:solidFill>
                          <a:schemeClr val="bg1"/>
                        </a:solidFill>
                      </a:endParaRPr>
                    </a:p>
                  </a:txBody>
                  <a:tcPr anchor="ctr">
                    <a:solidFill>
                      <a:schemeClr val="accent2"/>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bg2">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extLst>
                  <a:ext uri="{0D108BD9-81ED-4DB2-BD59-A6C34878D82A}">
                    <a16:rowId xmlns:a16="http://schemas.microsoft.com/office/drawing/2014/main" val="1721253735"/>
                  </a:ext>
                </a:extLst>
              </a:tr>
              <a:tr h="612919">
                <a:tc>
                  <a:txBody>
                    <a:bodyPr/>
                    <a:lstStyle/>
                    <a:p>
                      <a:pPr algn="ctr"/>
                      <a:endParaRPr lang="en-US" sz="1200">
                        <a:solidFill>
                          <a:schemeClr val="bg1"/>
                        </a:solidFill>
                      </a:endParaRPr>
                    </a:p>
                  </a:txBody>
                  <a:tcPr anchor="ctr">
                    <a:solidFill>
                      <a:schemeClr val="accent6"/>
                    </a:solidFill>
                  </a:tcPr>
                </a:tc>
                <a:tc>
                  <a:txBody>
                    <a:bodyPr/>
                    <a:lstStyle/>
                    <a:p>
                      <a:pPr algn="ctr"/>
                      <a:endParaRPr lang="en-US" sz="1200">
                        <a:solidFill>
                          <a:schemeClr val="tx1"/>
                        </a:solidFill>
                      </a:endParaRPr>
                    </a:p>
                  </a:txBody>
                  <a:tcPr anchor="ctr">
                    <a:solidFill>
                      <a:srgbClr val="04A299"/>
                    </a:solidFill>
                  </a:tcPr>
                </a:tc>
                <a:tc>
                  <a:txBody>
                    <a:bodyPr/>
                    <a:lstStyle/>
                    <a:p>
                      <a:pPr algn="ctr"/>
                      <a:endParaRPr lang="en-US" sz="1200">
                        <a:solidFill>
                          <a:schemeClr val="tx1"/>
                        </a:solidFill>
                      </a:endParaRPr>
                    </a:p>
                  </a:txBody>
                  <a:tcPr anchor="ctr">
                    <a:solidFill>
                      <a:schemeClr val="bg2">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3456923644"/>
                  </a:ext>
                </a:extLst>
              </a:tr>
              <a:tr h="605961">
                <a:tc>
                  <a:txBody>
                    <a:bodyPr/>
                    <a:lstStyle/>
                    <a:p>
                      <a:pPr algn="ctr"/>
                      <a:endParaRPr lang="en-US" sz="1200">
                        <a:solidFill>
                          <a:schemeClr val="bg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bg2">
                        <a:lumMod val="90000"/>
                      </a:schemeClr>
                    </a:solidFill>
                  </a:tcPr>
                </a:tc>
                <a:tc>
                  <a:txBody>
                    <a:bodyPr/>
                    <a:lstStyle/>
                    <a:p>
                      <a:pPr algn="ctr"/>
                      <a:endParaRPr lang="en-US" sz="1200">
                        <a:solidFill>
                          <a:schemeClr val="tx1"/>
                        </a:solidFill>
                      </a:endParaRPr>
                    </a:p>
                  </a:txBody>
                  <a:tcPr anchor="ctr">
                    <a:solidFill>
                      <a:schemeClr val="bg1">
                        <a:lumMod val="90000"/>
                      </a:schemeClr>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2703155" y="974868"/>
            <a:ext cx="397855" cy="5052598"/>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4211AE4F-662B-C34F-9FE8-708E9DA43FCB}"/>
              </a:ext>
            </a:extLst>
          </p:cNvPr>
          <p:cNvSpPr/>
          <p:nvPr userDrawn="1"/>
        </p:nvSpPr>
        <p:spPr>
          <a:xfrm>
            <a:off x="2624613"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71841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23AB75-AE70-0840-904A-55746D0A8FBA}"/>
              </a:ext>
            </a:extLst>
          </p:cNvPr>
          <p:cNvSpPr/>
          <p:nvPr userDrawn="1"/>
        </p:nvSpPr>
        <p:spPr>
          <a:xfrm>
            <a:off x="4544327"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12 Month </a:t>
            </a:r>
            <a:r>
              <a:rPr lang="en-US">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a:latin typeface="Arial" panose="020B0604020202020204" pitchFamily="34" charset="0"/>
                <a:ea typeface="Source Serif Pro Black" panose="02040603050405020204" pitchFamily="18" charset="0"/>
              </a:rPr>
              <a:t>Project </a:t>
            </a:r>
            <a:r>
              <a:rPr lang="en-US" b="0">
                <a:latin typeface="Arial" panose="020B0604020202020204" pitchFamily="34" charset="0"/>
              </a:rPr>
              <a:t>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2542067" y="6283921"/>
            <a:ext cx="994633" cy="276999"/>
          </a:xfrm>
          <a:prstGeom prst="rect">
            <a:avLst/>
          </a:prstGeom>
          <a:noFill/>
        </p:spPr>
        <p:txBody>
          <a:bodyPr wrap="square" rtlCol="0">
            <a:spAutoFit/>
          </a:bodyPr>
          <a:lstStyle/>
          <a:p>
            <a:r>
              <a:rPr lang="en-US" sz="1200" b="1">
                <a:solidFill>
                  <a:srgbClr val="04A299"/>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3536700" y="6279843"/>
            <a:ext cx="911935" cy="276999"/>
          </a:xfrm>
          <a:prstGeom prst="rect">
            <a:avLst/>
          </a:prstGeom>
          <a:noFill/>
        </p:spPr>
        <p:txBody>
          <a:bodyPr wrap="square" rtlCol="0">
            <a:spAutoFit/>
          </a:bodyPr>
          <a:lstStyle/>
          <a:p>
            <a:pPr algn="r"/>
            <a:r>
              <a:rPr lang="en-US" sz="1200" b="1">
                <a:solidFill>
                  <a:schemeClr val="accent2"/>
                </a:solidFill>
              </a:rPr>
              <a:t>Deadline</a:t>
            </a:r>
          </a:p>
        </p:txBody>
      </p:sp>
    </p:spTree>
    <p:extLst>
      <p:ext uri="{BB962C8B-B14F-4D97-AF65-F5344CB8AC3E}">
        <p14:creationId xmlns:p14="http://schemas.microsoft.com/office/powerpoint/2010/main" val="2052677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a:t>Quote for inspiration</a:t>
            </a:r>
          </a:p>
        </p:txBody>
      </p:sp>
    </p:spTree>
    <p:extLst>
      <p:ext uri="{BB962C8B-B14F-4D97-AF65-F5344CB8AC3E}">
        <p14:creationId xmlns:p14="http://schemas.microsoft.com/office/powerpoint/2010/main" val="1384321189"/>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0-#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B24B5-60C1-FA4E-8653-132F23548583}"/>
              </a:ext>
            </a:extLst>
          </p:cNvPr>
          <p:cNvPicPr>
            <a:picLocks noChangeAspect="1"/>
          </p:cNvPicPr>
          <p:nvPr userDrawn="1"/>
        </p:nvPicPr>
        <p:blipFill>
          <a:blip r:embed="rId2"/>
          <a:srcRect/>
          <a:stretch/>
        </p:blipFill>
        <p:spPr>
          <a:xfrm>
            <a:off x="0" y="-61120"/>
            <a:ext cx="12192000" cy="691912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49" y="3429000"/>
            <a:ext cx="6952057" cy="1033670"/>
          </a:xfrm>
          <a:prstGeom prst="rect">
            <a:avLst/>
          </a:prstGeom>
        </p:spPr>
        <p:txBody>
          <a:bodyPr/>
          <a:lstStyle>
            <a:lvl1pPr marL="0" indent="0" algn="l">
              <a:spcBef>
                <a:spcPts val="0"/>
              </a:spcBef>
              <a:buNone/>
              <a:defRPr sz="28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Text Placeholder 5">
            <a:extLst>
              <a:ext uri="{FF2B5EF4-FFF2-40B4-BE49-F238E27FC236}">
                <a16:creationId xmlns:a16="http://schemas.microsoft.com/office/drawing/2014/main" id="{70C1C8C4-889A-DD4C-AF7A-A47F84C17415}"/>
              </a:ext>
            </a:extLst>
          </p:cNvPr>
          <p:cNvSpPr>
            <a:spLocks noGrp="1"/>
          </p:cNvSpPr>
          <p:nvPr>
            <p:ph type="body" sz="quarter" idx="10" hasCustomPrompt="1"/>
          </p:nvPr>
        </p:nvSpPr>
        <p:spPr>
          <a:xfrm>
            <a:off x="534988" y="1600200"/>
            <a:ext cx="6950900" cy="1719263"/>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Main Title</a:t>
            </a:r>
          </a:p>
        </p:txBody>
      </p:sp>
      <p:sp>
        <p:nvSpPr>
          <p:cNvPr id="12" name="Text Placeholder 8">
            <a:extLst>
              <a:ext uri="{FF2B5EF4-FFF2-40B4-BE49-F238E27FC236}">
                <a16:creationId xmlns:a16="http://schemas.microsoft.com/office/drawing/2014/main" id="{E2C30BE0-DF59-DA4A-A333-6CA5C0463144}"/>
              </a:ext>
            </a:extLst>
          </p:cNvPr>
          <p:cNvSpPr>
            <a:spLocks noGrp="1"/>
          </p:cNvSpPr>
          <p:nvPr>
            <p:ph type="body" sz="quarter" idx="11" hasCustomPrompt="1"/>
          </p:nvPr>
        </p:nvSpPr>
        <p:spPr>
          <a:xfrm>
            <a:off x="534988" y="5127619"/>
            <a:ext cx="6950900"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3" name="Text Placeholder 8">
            <a:extLst>
              <a:ext uri="{FF2B5EF4-FFF2-40B4-BE49-F238E27FC236}">
                <a16:creationId xmlns:a16="http://schemas.microsoft.com/office/drawing/2014/main" id="{0A3AA3E8-769F-DE41-9BC8-4A241F41AD9B}"/>
              </a:ext>
            </a:extLst>
          </p:cNvPr>
          <p:cNvSpPr>
            <a:spLocks noGrp="1"/>
          </p:cNvSpPr>
          <p:nvPr>
            <p:ph type="body" sz="quarter" idx="12" hasCustomPrompt="1"/>
          </p:nvPr>
        </p:nvSpPr>
        <p:spPr>
          <a:xfrm>
            <a:off x="534988" y="5497733"/>
            <a:ext cx="6950900" cy="347663"/>
          </a:xfrm>
          <a:prstGeom prst="rect">
            <a:avLst/>
          </a:prstGeom>
        </p:spPr>
        <p:txBody>
          <a:bodyPr/>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14" name="Text Placeholder 8">
            <a:extLst>
              <a:ext uri="{FF2B5EF4-FFF2-40B4-BE49-F238E27FC236}">
                <a16:creationId xmlns:a16="http://schemas.microsoft.com/office/drawing/2014/main" id="{5B705362-887C-6E4C-94F0-78FE20BD6C0F}"/>
              </a:ext>
            </a:extLst>
          </p:cNvPr>
          <p:cNvSpPr>
            <a:spLocks noGrp="1"/>
          </p:cNvSpPr>
          <p:nvPr>
            <p:ph type="body" sz="quarter" idx="13" hasCustomPrompt="1"/>
          </p:nvPr>
        </p:nvSpPr>
        <p:spPr>
          <a:xfrm>
            <a:off x="534988" y="5944048"/>
            <a:ext cx="6950900" cy="347663"/>
          </a:xfrm>
          <a:prstGeom prst="rect">
            <a:avLst/>
          </a:prstGeom>
        </p:spPr>
        <p:txBody>
          <a:bodyPr/>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10" name="Picture 18">
            <a:extLst>
              <a:ext uri="{FF2B5EF4-FFF2-40B4-BE49-F238E27FC236}">
                <a16:creationId xmlns:a16="http://schemas.microsoft.com/office/drawing/2014/main" id="{A095D797-79D1-450D-B922-37745D57B350}"/>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922106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2940548E-286C-8046-BFE8-FF8DDF28F083}"/>
              </a:ext>
            </a:extLst>
          </p:cNvPr>
          <p:cNvSpPr>
            <a:spLocks noGrp="1"/>
          </p:cNvSpPr>
          <p:nvPr>
            <p:ph type="body" sz="quarter" idx="10" hasCustomPrompt="1"/>
          </p:nvPr>
        </p:nvSpPr>
        <p:spPr>
          <a:xfrm>
            <a:off x="3583675" y="4054569"/>
            <a:ext cx="3081130" cy="298450"/>
          </a:xfrm>
          <a:prstGeom prst="rect">
            <a:avLst/>
          </a:prstGeom>
        </p:spPr>
        <p:txBody>
          <a:bodyPr/>
          <a:lstStyle>
            <a:lvl1pPr marL="0" indent="0" algn="r">
              <a:buFontTx/>
              <a:buNone/>
              <a:defRPr sz="1600" b="0" i="0">
                <a:latin typeface="Arial" panose="020B0604020202020204" pitchFamily="34" charset="0"/>
                <a:cs typeface="Arial" panose="020B0604020202020204" pitchFamily="34" charset="0"/>
              </a:defRPr>
            </a:lvl1pPr>
            <a:lvl2pPr marL="0" indent="0">
              <a:buFontTx/>
              <a:buNone/>
              <a:defRPr sz="1800" b="0" i="0">
                <a:latin typeface="Arial" panose="020B0604020202020204" pitchFamily="34" charset="0"/>
                <a:cs typeface="Arial" panose="020B0604020202020204" pitchFamily="34" charset="0"/>
              </a:defRPr>
            </a:lvl2pPr>
            <a:lvl3pPr marL="0" indent="0">
              <a:buFontTx/>
              <a:buNone/>
              <a:defRPr sz="1800" b="0" i="0">
                <a:latin typeface="Arial" panose="020B0604020202020204" pitchFamily="34" charset="0"/>
                <a:cs typeface="Arial" panose="020B0604020202020204" pitchFamily="34" charset="0"/>
              </a:defRPr>
            </a:lvl3pPr>
            <a:lvl4pPr marL="0" indent="0">
              <a:buFontTx/>
              <a:buNone/>
              <a:defRPr sz="1800" b="0" i="0">
                <a:latin typeface="Arial" panose="020B0604020202020204" pitchFamily="34" charset="0"/>
                <a:cs typeface="Arial" panose="020B0604020202020204" pitchFamily="34" charset="0"/>
              </a:defRPr>
            </a:lvl4pPr>
            <a:lvl5pPr marL="0" indent="0">
              <a:buFontTx/>
              <a:buNone/>
              <a:defRPr sz="1800" b="0" i="0">
                <a:latin typeface="Arial" panose="020B0604020202020204" pitchFamily="34" charset="0"/>
                <a:cs typeface="Arial" panose="020B0604020202020204" pitchFamily="34" charset="0"/>
              </a:defRPr>
            </a:lvl5pPr>
          </a:lstStyle>
          <a:p>
            <a:pPr lvl="0"/>
            <a:r>
              <a:rPr lang="en-US"/>
              <a:t>URL Here</a:t>
            </a: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3497846" y="3606151"/>
            <a:ext cx="3166959" cy="425860"/>
          </a:xfrm>
          <a:prstGeom prst="rect">
            <a:avLst/>
          </a:prstGeom>
        </p:spPr>
        <p:txBody>
          <a:bodyPr/>
          <a:lstStyle>
            <a:lvl1pPr>
              <a:buFontTx/>
              <a:buNone/>
              <a:defRPr sz="2800" b="1" i="0">
                <a:solidFill>
                  <a:srgbClr val="F76466"/>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6664805" y="3597036"/>
            <a:ext cx="2919412" cy="434975"/>
          </a:xfrm>
          <a:prstGeom prst="rect">
            <a:avLst/>
          </a:prstGeom>
        </p:spPr>
        <p:txBody>
          <a:bodyPr/>
          <a:lstStyle>
            <a:lvl1pP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a:t>Text here</a:t>
            </a:r>
          </a:p>
        </p:txBody>
      </p:sp>
    </p:spTree>
    <p:extLst>
      <p:ext uri="{BB962C8B-B14F-4D97-AF65-F5344CB8AC3E}">
        <p14:creationId xmlns:p14="http://schemas.microsoft.com/office/powerpoint/2010/main" val="1650547727"/>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3" name="Picture 3">
            <a:extLst>
              <a:ext uri="{FF2B5EF4-FFF2-40B4-BE49-F238E27FC236}">
                <a16:creationId xmlns:a16="http://schemas.microsoft.com/office/drawing/2014/main" id="{FE61E825-D3EC-6945-A107-2C7E790C6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0944" y="2395613"/>
            <a:ext cx="1994080" cy="1505734"/>
          </a:xfrm>
          <a:prstGeom prst="rect">
            <a:avLst/>
          </a:prstGeom>
          <a:noFill/>
          <a:ln cap="flat">
            <a:noFill/>
          </a:ln>
        </p:spPr>
      </p:pic>
    </p:spTree>
    <p:extLst>
      <p:ext uri="{BB962C8B-B14F-4D97-AF65-F5344CB8AC3E}">
        <p14:creationId xmlns:p14="http://schemas.microsoft.com/office/powerpoint/2010/main" val="2087294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A8A88E8E-2B53-A443-A0ED-DD699EAE7EEE}"/>
              </a:ext>
            </a:extLst>
          </p:cNvPr>
          <p:cNvPicPr>
            <a:picLocks noChangeAspect="1"/>
          </p:cNvPicPr>
          <p:nvPr userDrawn="1"/>
        </p:nvPicPr>
        <p:blipFill>
          <a:blip r:embed="rId2"/>
          <a:srcRect/>
          <a:stretch/>
        </p:blipFill>
        <p:spPr>
          <a:xfrm>
            <a:off x="5387" y="0"/>
            <a:ext cx="12181225" cy="6864628"/>
          </a:xfrm>
          <a:prstGeom prst="rect">
            <a:avLst/>
          </a:prstGeom>
          <a:solidFill>
            <a:srgbClr val="04A199">
              <a:alpha val="74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304724" cy="1033670"/>
          </a:xfrm>
          <a:prstGeom prst="rect">
            <a:avLst/>
          </a:prstGeom>
        </p:spPr>
        <p:txBody>
          <a:bodyPr/>
          <a:lstStyle>
            <a:lvl1pPr marL="0" indent="0" algn="l">
              <a:spcBef>
                <a:spcPts val="0"/>
              </a:spcBef>
              <a:buNone/>
              <a:defRPr sz="2800" b="1">
                <a:solidFill>
                  <a:srgbClr val="0ED88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534988" y="1795463"/>
            <a:ext cx="6304724" cy="1535112"/>
          </a:xfrm>
          <a:prstGeom prst="rect">
            <a:avLst/>
          </a:prstGeom>
        </p:spPr>
        <p:txBody>
          <a:bodyPr/>
          <a:lstStyle>
            <a:lvl1pPr marL="0" indent="0">
              <a:spcBef>
                <a:spcPts val="0"/>
              </a:spcBef>
              <a:buFontTx/>
              <a:buNone/>
              <a:defRPr sz="5400" b="1" i="0">
                <a:solidFill>
                  <a:srgbClr val="2C2C2C"/>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534988" y="5127619"/>
            <a:ext cx="5463476"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534988" y="5497733"/>
            <a:ext cx="5463476"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534988" y="5944048"/>
            <a:ext cx="5463476"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2" name="Picture 1">
            <a:extLst>
              <a:ext uri="{FF2B5EF4-FFF2-40B4-BE49-F238E27FC236}">
                <a16:creationId xmlns:a16="http://schemas.microsoft.com/office/drawing/2014/main" id="{A6E50815-72FF-4015-BD2A-4E6607830D29}"/>
              </a:ext>
            </a:extLst>
          </p:cNvPr>
          <p:cNvPicPr>
            <a:picLocks noChangeAspect="1"/>
          </p:cNvPicPr>
          <p:nvPr userDrawn="1"/>
        </p:nvPicPr>
        <p:blipFill>
          <a:blip r:embed="rId3"/>
          <a:stretch>
            <a:fillRect/>
          </a:stretch>
        </p:blipFill>
        <p:spPr>
          <a:xfrm>
            <a:off x="612149" y="483168"/>
            <a:ext cx="1475360" cy="414564"/>
          </a:xfrm>
          <a:prstGeom prst="rect">
            <a:avLst/>
          </a:prstGeom>
        </p:spPr>
      </p:pic>
    </p:spTree>
    <p:extLst>
      <p:ext uri="{BB962C8B-B14F-4D97-AF65-F5344CB8AC3E}">
        <p14:creationId xmlns:p14="http://schemas.microsoft.com/office/powerpoint/2010/main" val="3767777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A319ECCF-5C8C-4240-9370-7DF54F351A0C}"/>
              </a:ext>
            </a:extLst>
          </p:cNvPr>
          <p:cNvPicPr>
            <a:picLocks noChangeAspect="1"/>
          </p:cNvPicPr>
          <p:nvPr userDrawn="1"/>
        </p:nvPicPr>
        <p:blipFill>
          <a:blip r:embed="rId2"/>
          <a:stretch>
            <a:fillRect/>
          </a:stretch>
        </p:blipFill>
        <p:spPr>
          <a:xfrm>
            <a:off x="11268" y="0"/>
            <a:ext cx="12169464" cy="685800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792404" cy="1033670"/>
          </a:xfrm>
          <a:prstGeom prst="rect">
            <a:avLst/>
          </a:prstGeom>
        </p:spPr>
        <p:txBody>
          <a:bodyPr/>
          <a:lstStyle>
            <a:lvl1pPr marL="0" indent="0" algn="l">
              <a:spcBef>
                <a:spcPts val="0"/>
              </a:spcBef>
              <a:buNone/>
              <a:defRPr sz="32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EDC8296A-41AD-CD44-B863-9F5196732B5F}"/>
              </a:ext>
            </a:extLst>
          </p:cNvPr>
          <p:cNvSpPr>
            <a:spLocks noGrp="1"/>
          </p:cNvSpPr>
          <p:nvPr>
            <p:ph type="body" sz="quarter" idx="10" hasCustomPrompt="1"/>
          </p:nvPr>
        </p:nvSpPr>
        <p:spPr>
          <a:xfrm>
            <a:off x="534988" y="1600200"/>
            <a:ext cx="6792404" cy="1719263"/>
          </a:xfrm>
          <a:prstGeom prst="rect">
            <a:avLst/>
          </a:prstGeom>
        </p:spPr>
        <p:txBody>
          <a:bodyPr/>
          <a:lstStyle>
            <a:lvl1pPr marL="0" indent="0">
              <a:spcBef>
                <a:spcPts val="0"/>
              </a:spcBef>
              <a:buFontTx/>
              <a:buNone/>
              <a:defRPr sz="60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22" name="Text Placeholder 8">
            <a:extLst>
              <a:ext uri="{FF2B5EF4-FFF2-40B4-BE49-F238E27FC236}">
                <a16:creationId xmlns:a16="http://schemas.microsoft.com/office/drawing/2014/main" id="{F2E2A413-F8D3-4D4F-968E-E3EF0CBF1C1D}"/>
              </a:ext>
            </a:extLst>
          </p:cNvPr>
          <p:cNvSpPr>
            <a:spLocks noGrp="1"/>
          </p:cNvSpPr>
          <p:nvPr>
            <p:ph type="body" sz="quarter" idx="11" hasCustomPrompt="1"/>
          </p:nvPr>
        </p:nvSpPr>
        <p:spPr>
          <a:xfrm>
            <a:off x="534988" y="5127619"/>
            <a:ext cx="5561012"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23" name="Text Placeholder 8">
            <a:extLst>
              <a:ext uri="{FF2B5EF4-FFF2-40B4-BE49-F238E27FC236}">
                <a16:creationId xmlns:a16="http://schemas.microsoft.com/office/drawing/2014/main" id="{43B657DE-F1F2-0145-97FC-B975691DE07E}"/>
              </a:ext>
            </a:extLst>
          </p:cNvPr>
          <p:cNvSpPr>
            <a:spLocks noGrp="1"/>
          </p:cNvSpPr>
          <p:nvPr>
            <p:ph type="body" sz="quarter" idx="12" hasCustomPrompt="1"/>
          </p:nvPr>
        </p:nvSpPr>
        <p:spPr>
          <a:xfrm>
            <a:off x="534988" y="5497733"/>
            <a:ext cx="5561012"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4" name="Text Placeholder 8">
            <a:extLst>
              <a:ext uri="{FF2B5EF4-FFF2-40B4-BE49-F238E27FC236}">
                <a16:creationId xmlns:a16="http://schemas.microsoft.com/office/drawing/2014/main" id="{D8653CF9-883E-1145-8AC8-3A9B2176B120}"/>
              </a:ext>
            </a:extLst>
          </p:cNvPr>
          <p:cNvSpPr>
            <a:spLocks noGrp="1"/>
          </p:cNvSpPr>
          <p:nvPr>
            <p:ph type="body" sz="quarter" idx="13" hasCustomPrompt="1"/>
          </p:nvPr>
        </p:nvSpPr>
        <p:spPr>
          <a:xfrm>
            <a:off x="534988" y="5944048"/>
            <a:ext cx="5561012" cy="347663"/>
          </a:xfrm>
          <a:prstGeom prst="rect">
            <a:avLst/>
          </a:prstGeom>
        </p:spPr>
        <p:txBody>
          <a:bodyPr/>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E0A17B04-3F92-4ABF-BDB6-1955832312E5}"/>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2746921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B24B5-60C1-FA4E-8653-132F23548583}"/>
              </a:ext>
            </a:extLst>
          </p:cNvPr>
          <p:cNvPicPr>
            <a:picLocks noChangeAspect="1"/>
          </p:cNvPicPr>
          <p:nvPr userDrawn="1"/>
        </p:nvPicPr>
        <p:blipFill>
          <a:blip r:embed="rId2"/>
          <a:srcRect/>
          <a:stretch/>
        </p:blipFill>
        <p:spPr>
          <a:xfrm>
            <a:off x="0" y="-61120"/>
            <a:ext cx="12192000" cy="691912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49" y="3429000"/>
            <a:ext cx="6952057" cy="1033670"/>
          </a:xfrm>
          <a:prstGeom prst="rect">
            <a:avLst/>
          </a:prstGeom>
        </p:spPr>
        <p:txBody>
          <a:bodyPr/>
          <a:lstStyle>
            <a:lvl1pPr marL="0" indent="0" algn="l">
              <a:spcBef>
                <a:spcPts val="0"/>
              </a:spcBef>
              <a:buNone/>
              <a:defRPr sz="28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70C1C8C4-889A-DD4C-AF7A-A47F84C17415}"/>
              </a:ext>
            </a:extLst>
          </p:cNvPr>
          <p:cNvSpPr>
            <a:spLocks noGrp="1"/>
          </p:cNvSpPr>
          <p:nvPr>
            <p:ph type="body" sz="quarter" idx="10" hasCustomPrompt="1"/>
          </p:nvPr>
        </p:nvSpPr>
        <p:spPr>
          <a:xfrm>
            <a:off x="534988" y="1600200"/>
            <a:ext cx="6950900" cy="1719263"/>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2C30BE0-DF59-DA4A-A333-6CA5C0463144}"/>
              </a:ext>
            </a:extLst>
          </p:cNvPr>
          <p:cNvSpPr>
            <a:spLocks noGrp="1"/>
          </p:cNvSpPr>
          <p:nvPr>
            <p:ph type="body" sz="quarter" idx="11" hasCustomPrompt="1"/>
          </p:nvPr>
        </p:nvSpPr>
        <p:spPr>
          <a:xfrm>
            <a:off x="534988" y="5127619"/>
            <a:ext cx="6950900" cy="347663"/>
          </a:xfrm>
          <a:prstGeom prst="rect">
            <a:avLst/>
          </a:prstGeom>
        </p:spPr>
        <p:txBody>
          <a:bodyPr/>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0A3AA3E8-769F-DE41-9BC8-4A241F41AD9B}"/>
              </a:ext>
            </a:extLst>
          </p:cNvPr>
          <p:cNvSpPr>
            <a:spLocks noGrp="1"/>
          </p:cNvSpPr>
          <p:nvPr>
            <p:ph type="body" sz="quarter" idx="12" hasCustomPrompt="1"/>
          </p:nvPr>
        </p:nvSpPr>
        <p:spPr>
          <a:xfrm>
            <a:off x="534988" y="5497733"/>
            <a:ext cx="6950900" cy="347663"/>
          </a:xfrm>
          <a:prstGeom prst="rect">
            <a:avLst/>
          </a:prstGeom>
        </p:spPr>
        <p:txBody>
          <a:bodyPr/>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5B705362-887C-6E4C-94F0-78FE20BD6C0F}"/>
              </a:ext>
            </a:extLst>
          </p:cNvPr>
          <p:cNvSpPr>
            <a:spLocks noGrp="1"/>
          </p:cNvSpPr>
          <p:nvPr>
            <p:ph type="body" sz="quarter" idx="13" hasCustomPrompt="1"/>
          </p:nvPr>
        </p:nvSpPr>
        <p:spPr>
          <a:xfrm>
            <a:off x="534988" y="5944048"/>
            <a:ext cx="6950900" cy="347663"/>
          </a:xfrm>
          <a:prstGeom prst="rect">
            <a:avLst/>
          </a:prstGeom>
        </p:spPr>
        <p:txBody>
          <a:bodyPr/>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A095D797-79D1-450D-B922-37745D57B350}"/>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4240748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a:srcRect/>
          <a:stretch/>
        </p:blipFill>
        <p:spPr>
          <a:xfrm>
            <a:off x="0" y="0"/>
            <a:ext cx="12186610" cy="6867663"/>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463220" cy="1033670"/>
          </a:xfrm>
          <a:prstGeom prst="rect">
            <a:avLst/>
          </a:prstGeom>
        </p:spPr>
        <p:txBody>
          <a:bodyPr/>
          <a:lstStyle>
            <a:lvl1pPr marL="0" indent="0" algn="l">
              <a:spcBef>
                <a:spcPts val="0"/>
              </a:spcBef>
              <a:buNone/>
              <a:defRPr sz="32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8" y="1600200"/>
            <a:ext cx="6463220" cy="1719263"/>
          </a:xfrm>
          <a:prstGeom prst="rect">
            <a:avLst/>
          </a:prstGeom>
        </p:spPr>
        <p:txBody>
          <a:bodyPr/>
          <a:lstStyle>
            <a:lvl1pPr marL="0" indent="0">
              <a:spcBef>
                <a:spcPts val="0"/>
              </a:spcBef>
              <a:buFontTx/>
              <a:buNone/>
              <a:defRPr sz="60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5127619"/>
            <a:ext cx="6463082" cy="347663"/>
          </a:xfrm>
          <a:prstGeom prst="rect">
            <a:avLst/>
          </a:prstGeom>
        </p:spPr>
        <p:txBody>
          <a:bodyPr/>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555360E7-DDF6-D94C-9235-41F7CB88B424}"/>
              </a:ext>
            </a:extLst>
          </p:cNvPr>
          <p:cNvSpPr>
            <a:spLocks noGrp="1"/>
          </p:cNvSpPr>
          <p:nvPr>
            <p:ph type="body" sz="quarter" idx="12" hasCustomPrompt="1"/>
          </p:nvPr>
        </p:nvSpPr>
        <p:spPr>
          <a:xfrm>
            <a:off x="534988" y="5497733"/>
            <a:ext cx="6463082"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5944048"/>
            <a:ext cx="6463082"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9C9BACF7-BDC2-468D-A398-DE9F46522CC3}"/>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2436415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A7AB5-0D1F-6041-897B-EF1E42F489DB}"/>
              </a:ext>
            </a:extLst>
          </p:cNvPr>
          <p:cNvPicPr>
            <a:picLocks noChangeAspect="1"/>
          </p:cNvPicPr>
          <p:nvPr userDrawn="1"/>
        </p:nvPicPr>
        <p:blipFill>
          <a:blip r:embed="rId2"/>
          <a:srcRect/>
          <a:stretch/>
        </p:blipFill>
        <p:spPr>
          <a:xfrm>
            <a:off x="-4263" y="2177"/>
            <a:ext cx="12196263" cy="6873102"/>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49" y="3429000"/>
            <a:ext cx="6952057" cy="1033670"/>
          </a:xfrm>
          <a:prstGeom prst="rect">
            <a:avLst/>
          </a:prstGeom>
        </p:spPr>
        <p:txBody>
          <a:bodyPr/>
          <a:lstStyle>
            <a:lvl1pPr marL="0" indent="0" algn="l">
              <a:spcBef>
                <a:spcPts val="0"/>
              </a:spcBef>
              <a:buNone/>
              <a:defRPr sz="28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98CA7ACB-8C9C-224C-B750-B1954D7F6B1B}"/>
              </a:ext>
            </a:extLst>
          </p:cNvPr>
          <p:cNvSpPr>
            <a:spLocks noGrp="1"/>
          </p:cNvSpPr>
          <p:nvPr>
            <p:ph type="body" sz="quarter" idx="10" hasCustomPrompt="1"/>
          </p:nvPr>
        </p:nvSpPr>
        <p:spPr>
          <a:xfrm>
            <a:off x="534988" y="1600200"/>
            <a:ext cx="6950900" cy="1719263"/>
          </a:xfrm>
          <a:prstGeom prst="rect">
            <a:avLst/>
          </a:prstGeom>
        </p:spPr>
        <p:txBody>
          <a:bodyPr/>
          <a:lstStyle>
            <a:lvl1pPr marL="0" indent="0">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616220B-BE5D-F04A-B5BF-E3FFD0A788C7}"/>
              </a:ext>
            </a:extLst>
          </p:cNvPr>
          <p:cNvSpPr>
            <a:spLocks noGrp="1"/>
          </p:cNvSpPr>
          <p:nvPr>
            <p:ph type="body" sz="quarter" idx="11" hasCustomPrompt="1"/>
          </p:nvPr>
        </p:nvSpPr>
        <p:spPr>
          <a:xfrm>
            <a:off x="534988" y="5127619"/>
            <a:ext cx="6073076" cy="347663"/>
          </a:xfrm>
          <a:prstGeom prst="rect">
            <a:avLst/>
          </a:prstGeom>
        </p:spPr>
        <p:txBody>
          <a:bodyPr/>
          <a:lstStyle>
            <a:lvl1pPr marL="0" indent="0">
              <a:spcBef>
                <a:spcPts val="0"/>
              </a:spcBef>
              <a:buFontTx/>
              <a:buNone/>
              <a:defRPr sz="14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87AABEB0-0A79-E34B-BA86-A15CF976EBD1}"/>
              </a:ext>
            </a:extLst>
          </p:cNvPr>
          <p:cNvSpPr>
            <a:spLocks noGrp="1"/>
          </p:cNvSpPr>
          <p:nvPr>
            <p:ph type="body" sz="quarter" idx="12" hasCustomPrompt="1"/>
          </p:nvPr>
        </p:nvSpPr>
        <p:spPr>
          <a:xfrm>
            <a:off x="534988" y="5497733"/>
            <a:ext cx="6073076"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D118202E-B924-BA41-A898-A868A99241EE}"/>
              </a:ext>
            </a:extLst>
          </p:cNvPr>
          <p:cNvSpPr>
            <a:spLocks noGrp="1"/>
          </p:cNvSpPr>
          <p:nvPr>
            <p:ph type="body" sz="quarter" idx="13" hasCustomPrompt="1"/>
          </p:nvPr>
        </p:nvSpPr>
        <p:spPr>
          <a:xfrm>
            <a:off x="534988" y="5944048"/>
            <a:ext cx="6073076"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18">
            <a:extLst>
              <a:ext uri="{FF2B5EF4-FFF2-40B4-BE49-F238E27FC236}">
                <a16:creationId xmlns:a16="http://schemas.microsoft.com/office/drawing/2014/main" id="{AE9ED5A2-08FF-40D3-9677-A08CB2C37833}"/>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1819783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8"/>
            <a:ext cx="3941762" cy="2638426"/>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27841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4989" y="1826229"/>
            <a:ext cx="3941762" cy="928306"/>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534989" y="681038"/>
            <a:ext cx="3941762" cy="928306"/>
          </a:xfrm>
          <a:prstGeom prst="rect">
            <a:avLst/>
          </a:prstGeom>
        </p:spPr>
        <p:txBody>
          <a:bodyPr/>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4" name="Text Placeholder 3">
            <a:extLst>
              <a:ext uri="{FF2B5EF4-FFF2-40B4-BE49-F238E27FC236}">
                <a16:creationId xmlns:a16="http://schemas.microsoft.com/office/drawing/2014/main" id="{F77286A8-24C4-6F4A-81A0-55BCB4B7C140}"/>
              </a:ext>
            </a:extLst>
          </p:cNvPr>
          <p:cNvSpPr>
            <a:spLocks noGrp="1"/>
          </p:cNvSpPr>
          <p:nvPr>
            <p:ph type="body" sz="quarter" idx="11" hasCustomPrompt="1"/>
          </p:nvPr>
        </p:nvSpPr>
        <p:spPr>
          <a:xfrm>
            <a:off x="5408740" y="681038"/>
            <a:ext cx="6158420" cy="5472874"/>
          </a:xfrm>
          <a:prstGeom prst="rect">
            <a:avLst/>
          </a:prstGeom>
        </p:spPr>
        <p:txBody>
          <a:bodyPr/>
          <a:lstStyle>
            <a:lvl1pPr marL="0" indent="0">
              <a:spcBef>
                <a:spcPts val="0"/>
              </a:spcBef>
              <a:spcAft>
                <a:spcPts val="1200"/>
              </a:spcAft>
              <a:buFontTx/>
              <a:buNone/>
              <a:defRPr sz="1600">
                <a:solidFill>
                  <a:schemeClr val="bg1"/>
                </a:solidFill>
              </a:defRPr>
            </a:lvl1pPr>
            <a:lvl2pPr marL="0" indent="0">
              <a:spcBef>
                <a:spcPts val="0"/>
              </a:spcBef>
              <a:spcAft>
                <a:spcPts val="1200"/>
              </a:spcAft>
              <a:buFontTx/>
              <a:buNone/>
              <a:defRPr sz="1800">
                <a:solidFill>
                  <a:schemeClr val="bg1"/>
                </a:solidFill>
              </a:defRPr>
            </a:lvl2pPr>
            <a:lvl3pPr marL="0" indent="0">
              <a:spcBef>
                <a:spcPts val="0"/>
              </a:spcBef>
              <a:spcAft>
                <a:spcPts val="1200"/>
              </a:spcAft>
              <a:buFontTx/>
              <a:buNone/>
              <a:defRPr sz="1800">
                <a:solidFill>
                  <a:schemeClr val="bg1"/>
                </a:solidFill>
              </a:defRPr>
            </a:lvl3pPr>
            <a:lvl4pPr marL="0" indent="0">
              <a:spcBef>
                <a:spcPts val="0"/>
              </a:spcBef>
              <a:spcAft>
                <a:spcPts val="1200"/>
              </a:spcAft>
              <a:buFontTx/>
              <a:buNone/>
              <a:defRPr sz="1800">
                <a:solidFill>
                  <a:schemeClr val="bg1"/>
                </a:solidFill>
              </a:defRPr>
            </a:lvl4pPr>
            <a:lvl5pPr marL="0" indent="0">
              <a:spcBef>
                <a:spcPts val="0"/>
              </a:spcBef>
              <a:spcAft>
                <a:spcPts val="1200"/>
              </a:spcAft>
              <a:buFontTx/>
              <a:buNone/>
              <a:defRPr sz="1800">
                <a:solidFill>
                  <a:schemeClr val="bg1"/>
                </a:solidFill>
              </a:defRPr>
            </a:lvl5pPr>
          </a:lstStyle>
          <a:p>
            <a:pPr lvl="0"/>
            <a:r>
              <a:rPr lang="en-US" dirty="0"/>
              <a:t>Click to edit body text styles</a:t>
            </a:r>
          </a:p>
        </p:txBody>
      </p:sp>
    </p:spTree>
    <p:extLst>
      <p:ext uri="{BB962C8B-B14F-4D97-AF65-F5344CB8AC3E}">
        <p14:creationId xmlns:p14="http://schemas.microsoft.com/office/powerpoint/2010/main" val="4185366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8"/>
            <a:ext cx="3941762" cy="2638426"/>
          </a:xfrm>
          <a:prstGeom prst="rect">
            <a:avLst/>
          </a:prstGeom>
        </p:spPr>
        <p:txBody>
          <a:bodyPr/>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33705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a:srcRect/>
          <a:stretch/>
        </p:blipFill>
        <p:spPr>
          <a:xfrm>
            <a:off x="0" y="0"/>
            <a:ext cx="12186610" cy="6867663"/>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463220" cy="1033670"/>
          </a:xfrm>
          <a:prstGeom prst="rect">
            <a:avLst/>
          </a:prstGeom>
        </p:spPr>
        <p:txBody>
          <a:bodyPr/>
          <a:lstStyle>
            <a:lvl1pPr marL="0" indent="0" algn="l">
              <a:spcBef>
                <a:spcPts val="0"/>
              </a:spcBef>
              <a:buNone/>
              <a:defRPr sz="32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8" y="1600200"/>
            <a:ext cx="6463220" cy="1719263"/>
          </a:xfrm>
          <a:prstGeom prst="rect">
            <a:avLst/>
          </a:prstGeom>
        </p:spPr>
        <p:txBody>
          <a:bodyPr/>
          <a:lstStyle>
            <a:lvl1pPr marL="0" indent="0">
              <a:spcBef>
                <a:spcPts val="0"/>
              </a:spcBef>
              <a:buFontTx/>
              <a:buNone/>
              <a:defRPr sz="60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5127619"/>
            <a:ext cx="6463082" cy="347663"/>
          </a:xfrm>
          <a:prstGeom prst="rect">
            <a:avLst/>
          </a:prstGeom>
        </p:spPr>
        <p:txBody>
          <a:bodyPr/>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3" name="Text Placeholder 8">
            <a:extLst>
              <a:ext uri="{FF2B5EF4-FFF2-40B4-BE49-F238E27FC236}">
                <a16:creationId xmlns:a16="http://schemas.microsoft.com/office/drawing/2014/main" id="{555360E7-DDF6-D94C-9235-41F7CB88B424}"/>
              </a:ext>
            </a:extLst>
          </p:cNvPr>
          <p:cNvSpPr>
            <a:spLocks noGrp="1"/>
          </p:cNvSpPr>
          <p:nvPr>
            <p:ph type="body" sz="quarter" idx="12" hasCustomPrompt="1"/>
          </p:nvPr>
        </p:nvSpPr>
        <p:spPr>
          <a:xfrm>
            <a:off x="534988" y="5497733"/>
            <a:ext cx="6463082"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5944048"/>
            <a:ext cx="6463082"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10" name="Picture 18">
            <a:extLst>
              <a:ext uri="{FF2B5EF4-FFF2-40B4-BE49-F238E27FC236}">
                <a16:creationId xmlns:a16="http://schemas.microsoft.com/office/drawing/2014/main" id="{9C9BACF7-BDC2-468D-A398-DE9F46522CC3}"/>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3893965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3078126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038170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822486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5" name="Picture 2" descr="Background pattern, icon&#10;&#10;Description automatically generated">
            <a:extLst>
              <a:ext uri="{FF2B5EF4-FFF2-40B4-BE49-F238E27FC236}">
                <a16:creationId xmlns:a16="http://schemas.microsoft.com/office/drawing/2014/main" id="{645C43F3-65AD-814F-94B9-3822F7B96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49" y="1595438"/>
            <a:ext cx="6445249" cy="1516061"/>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263859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2858157" y="2175046"/>
            <a:ext cx="8631776" cy="579532"/>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1765" b="1" i="0" u="none" strike="noStrike" cap="none" spc="0" baseline="0">
                <a:solidFill>
                  <a:srgbClr val="04A299"/>
                </a:solidFill>
                <a:uFillTx/>
                <a:latin typeface="Arial" pitchFamily="34"/>
                <a:ea typeface="Arimo" pitchFamily="34"/>
                <a:cs typeface="Arial" pitchFamily="34"/>
              </a:defRPr>
            </a:lvl1pPr>
          </a:lstStyle>
          <a:p>
            <a:pPr lvl="0"/>
            <a:r>
              <a:rPr lang="en-US" dirty="0"/>
              <a:t>Sub-head</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2858157" y="2765335"/>
            <a:ext cx="8631776" cy="3243579"/>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1412" b="0" i="0" u="none" strike="noStrike" cap="none" spc="0" baseline="0">
                <a:solidFill>
                  <a:srgbClr val="2B2B2B"/>
                </a:solidFill>
                <a:uFillTx/>
                <a:latin typeface="Arial" pitchFamily="34"/>
                <a:ea typeface="Arimo" pitchFamily="34"/>
                <a:cs typeface="Arial" pitchFamily="34"/>
              </a:defRPr>
            </a:lvl1pPr>
          </a:lstStyle>
          <a:p>
            <a:pPr lvl="0"/>
            <a:r>
              <a:rPr lang="en-US" dirty="0"/>
              <a:t>Click to add your body text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5" name="Title 4">
            <a:extLst>
              <a:ext uri="{FF2B5EF4-FFF2-40B4-BE49-F238E27FC236}">
                <a16:creationId xmlns:a16="http://schemas.microsoft.com/office/drawing/2014/main" id="{5AB4245C-DB0B-E64D-A5B5-E50697740531}"/>
              </a:ext>
            </a:extLst>
          </p:cNvPr>
          <p:cNvSpPr>
            <a:spLocks noGrp="1"/>
          </p:cNvSpPr>
          <p:nvPr>
            <p:ph type="title" hasCustomPrompt="1"/>
          </p:nvPr>
        </p:nvSpPr>
        <p:spPr>
          <a:xfrm>
            <a:off x="838200" y="0"/>
            <a:ext cx="9123218" cy="1828799"/>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a:t>
            </a:r>
          </a:p>
        </p:txBody>
      </p:sp>
      <p:sp>
        <p:nvSpPr>
          <p:cNvPr id="10" name="Slide Number Placeholder 12">
            <a:extLst>
              <a:ext uri="{FF2B5EF4-FFF2-40B4-BE49-F238E27FC236}">
                <a16:creationId xmlns:a16="http://schemas.microsoft.com/office/drawing/2014/main" id="{817BF58D-BC17-A448-A144-84AFE167727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pic>
        <p:nvPicPr>
          <p:cNvPr id="14" name="Picture 13">
            <a:extLst>
              <a:ext uri="{FF2B5EF4-FFF2-40B4-BE49-F238E27FC236}">
                <a16:creationId xmlns:a16="http://schemas.microsoft.com/office/drawing/2014/main" id="{AAD32025-D4FC-4787-A883-5CE6AA324D39}"/>
              </a:ext>
            </a:extLst>
          </p:cNvPr>
          <p:cNvPicPr>
            <a:picLocks noChangeAspect="1"/>
          </p:cNvPicPr>
          <p:nvPr userDrawn="1"/>
        </p:nvPicPr>
        <p:blipFill>
          <a:blip r:embed="rId3"/>
          <a:srcRect/>
          <a:stretch/>
        </p:blipFill>
        <p:spPr>
          <a:xfrm>
            <a:off x="11308697" y="400446"/>
            <a:ext cx="598398" cy="276571"/>
          </a:xfrm>
          <a:prstGeom prst="rect">
            <a:avLst/>
          </a:prstGeom>
        </p:spPr>
      </p:pic>
    </p:spTree>
    <p:extLst>
      <p:ext uri="{BB962C8B-B14F-4D97-AF65-F5344CB8AC3E}">
        <p14:creationId xmlns:p14="http://schemas.microsoft.com/office/powerpoint/2010/main" val="1585978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838200" y="2685287"/>
            <a:ext cx="3037609" cy="3372613"/>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2400" b="1" i="0" u="none" strike="noStrike" cap="none" spc="0" baseline="0">
                <a:solidFill>
                  <a:srgbClr val="2B2B2B"/>
                </a:solidFill>
                <a:uFillTx/>
                <a:latin typeface="Arial" pitchFamily="34"/>
                <a:ea typeface="Arimo" pitchFamily="34"/>
                <a:cs typeface="Arial" pitchFamily="34"/>
              </a:defRPr>
            </a:lvl1pPr>
          </a:lstStyle>
          <a:p>
            <a:pPr lvl="0"/>
            <a:r>
              <a:rPr lang="en-US" dirty="0"/>
              <a:t>Callout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15" name="Title 14">
            <a:extLst>
              <a:ext uri="{FF2B5EF4-FFF2-40B4-BE49-F238E27FC236}">
                <a16:creationId xmlns:a16="http://schemas.microsoft.com/office/drawing/2014/main" id="{ABFADFC5-309A-C447-89EF-3D7D4141FA0F}"/>
              </a:ext>
            </a:extLst>
          </p:cNvPr>
          <p:cNvSpPr>
            <a:spLocks noGrp="1"/>
          </p:cNvSpPr>
          <p:nvPr>
            <p:ph type="title" hasCustomPrompt="1"/>
          </p:nvPr>
        </p:nvSpPr>
        <p:spPr>
          <a:xfrm>
            <a:off x="838200" y="0"/>
            <a:ext cx="8901545" cy="1808921"/>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callout</a:t>
            </a:r>
          </a:p>
        </p:txBody>
      </p:sp>
      <p:sp>
        <p:nvSpPr>
          <p:cNvPr id="17" name="Text Placeholder 11">
            <a:extLst>
              <a:ext uri="{FF2B5EF4-FFF2-40B4-BE49-F238E27FC236}">
                <a16:creationId xmlns:a16="http://schemas.microsoft.com/office/drawing/2014/main" id="{4DC8D8D8-0DA9-8E43-BEE8-AE599D68287C}"/>
              </a:ext>
            </a:extLst>
          </p:cNvPr>
          <p:cNvSpPr txBox="1">
            <a:spLocks noGrp="1"/>
          </p:cNvSpPr>
          <p:nvPr>
            <p:ph type="body" sz="quarter" idx="4294967295" hasCustomPrompt="1"/>
          </p:nvPr>
        </p:nvSpPr>
        <p:spPr>
          <a:xfrm>
            <a:off x="4742687" y="2685287"/>
            <a:ext cx="6657699" cy="594361"/>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2000" b="1" i="0" u="none" strike="noStrike" cap="none" spc="0" baseline="0">
                <a:solidFill>
                  <a:srgbClr val="04A299"/>
                </a:solidFill>
                <a:uFillTx/>
                <a:latin typeface="Arial" pitchFamily="34"/>
                <a:ea typeface="Arimo" pitchFamily="34"/>
                <a:cs typeface="Arial" pitchFamily="34"/>
              </a:defRPr>
            </a:lvl1pPr>
          </a:lstStyle>
          <a:p>
            <a:pPr lvl="0"/>
            <a:r>
              <a:rPr lang="en-US" dirty="0"/>
              <a:t>Header</a:t>
            </a:r>
          </a:p>
        </p:txBody>
      </p:sp>
      <p:sp>
        <p:nvSpPr>
          <p:cNvPr id="4" name="Text Placeholder 3">
            <a:extLst>
              <a:ext uri="{FF2B5EF4-FFF2-40B4-BE49-F238E27FC236}">
                <a16:creationId xmlns:a16="http://schemas.microsoft.com/office/drawing/2014/main" id="{D551AAB7-F771-5045-85B6-2344524DABBA}"/>
              </a:ext>
            </a:extLst>
          </p:cNvPr>
          <p:cNvSpPr>
            <a:spLocks noGrp="1"/>
          </p:cNvSpPr>
          <p:nvPr>
            <p:ph type="body" sz="quarter" idx="10" hasCustomPrompt="1"/>
          </p:nvPr>
        </p:nvSpPr>
        <p:spPr>
          <a:xfrm>
            <a:off x="4743450" y="3429000"/>
            <a:ext cx="6656388" cy="2628900"/>
          </a:xfrm>
          <a:prstGeom prst="rect">
            <a:avLst/>
          </a:prstGeom>
        </p:spPr>
        <p:txBody>
          <a:bodyPr/>
          <a:lstStyle>
            <a:lvl1pPr marL="0" indent="0">
              <a:lnSpc>
                <a:spcPct val="100000"/>
              </a:lnSpc>
              <a:spcBef>
                <a:spcPts val="0"/>
              </a:spcBef>
              <a:buFontTx/>
              <a:buNone/>
              <a:defRPr sz="1400"/>
            </a:lvl1pPr>
            <a:lvl2pPr marL="0" indent="0">
              <a:lnSpc>
                <a:spcPct val="100000"/>
              </a:lnSpc>
              <a:spcBef>
                <a:spcPts val="0"/>
              </a:spcBef>
              <a:buFontTx/>
              <a:buNone/>
              <a:defRPr sz="1400"/>
            </a:lvl2pPr>
            <a:lvl3pPr marL="0" indent="0">
              <a:lnSpc>
                <a:spcPct val="100000"/>
              </a:lnSpc>
              <a:spcBef>
                <a:spcPts val="0"/>
              </a:spcBef>
              <a:buFontTx/>
              <a:buNone/>
              <a:defRPr sz="1400"/>
            </a:lvl3pPr>
            <a:lvl4pPr marL="0" indent="0">
              <a:lnSpc>
                <a:spcPct val="100000"/>
              </a:lnSpc>
              <a:spcBef>
                <a:spcPts val="0"/>
              </a:spcBef>
              <a:buFontTx/>
              <a:buNone/>
              <a:defRPr sz="1400"/>
            </a:lvl4pPr>
            <a:lvl5pPr marL="0" indent="0">
              <a:lnSpc>
                <a:spcPct val="100000"/>
              </a:lnSpc>
              <a:spcBef>
                <a:spcPts val="0"/>
              </a:spcBef>
              <a:buFontTx/>
              <a:buNone/>
              <a:defRPr sz="1400"/>
            </a:lvl5pPr>
          </a:lstStyle>
          <a:p>
            <a:pPr lvl="0"/>
            <a:r>
              <a:rPr lang="en-US" dirty="0"/>
              <a:t>Body text</a:t>
            </a:r>
          </a:p>
        </p:txBody>
      </p:sp>
      <p:sp>
        <p:nvSpPr>
          <p:cNvPr id="10" name="Slide Number Placeholder 12">
            <a:extLst>
              <a:ext uri="{FF2B5EF4-FFF2-40B4-BE49-F238E27FC236}">
                <a16:creationId xmlns:a16="http://schemas.microsoft.com/office/drawing/2014/main" id="{EDC6A9E5-D100-B447-9ACC-66F7FB7613A4}"/>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1" name="Rectangle 2">
            <a:extLst>
              <a:ext uri="{FF2B5EF4-FFF2-40B4-BE49-F238E27FC236}">
                <a16:creationId xmlns:a16="http://schemas.microsoft.com/office/drawing/2014/main" id="{B19C340D-9893-4A45-A9DB-5097645D354F}"/>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2" name="Picture 11" descr="A picture containing drawing&#10;&#10;Description automatically generated">
            <a:extLst>
              <a:ext uri="{FF2B5EF4-FFF2-40B4-BE49-F238E27FC236}">
                <a16:creationId xmlns:a16="http://schemas.microsoft.com/office/drawing/2014/main" id="{F48CE899-D434-4838-A690-995425858A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674010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817418" y="1"/>
            <a:ext cx="8880765" cy="1911926"/>
          </a:xfrm>
          <a:prstGeom prst="rect">
            <a:avLst/>
          </a:prstGeom>
        </p:spPr>
        <p:txBody>
          <a:bodyPr anchor="ctr"/>
          <a:lstStyle>
            <a:lvl1pPr marL="0" indent="0">
              <a:lnSpc>
                <a:spcPct val="90000"/>
              </a:lnSpc>
              <a:spcBef>
                <a:spcPts val="0"/>
              </a:spcBef>
              <a:buFontTx/>
              <a:buNone/>
              <a:defRPr sz="40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817563" y="2139950"/>
            <a:ext cx="3532187" cy="3678238"/>
          </a:xfrm>
          <a:prstGeom prst="rect">
            <a:avLst/>
          </a:prstGeom>
        </p:spPr>
        <p:txBody>
          <a:bodyPr/>
          <a:lstStyle>
            <a:lvl1pPr marL="0" indent="0">
              <a:lnSpc>
                <a:spcPct val="100000"/>
              </a:lnSpc>
              <a:spcBef>
                <a:spcPts val="0"/>
              </a:spcBef>
              <a:spcAft>
                <a:spcPts val="600"/>
              </a:spcAft>
              <a:buFontTx/>
              <a:buNone/>
              <a:defRPr sz="2400" b="1">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dirty="0"/>
          </a:p>
        </p:txBody>
      </p:sp>
      <p:sp>
        <p:nvSpPr>
          <p:cNvPr id="16" name="Slide Number Placeholder 12">
            <a:extLst>
              <a:ext uri="{FF2B5EF4-FFF2-40B4-BE49-F238E27FC236}">
                <a16:creationId xmlns:a16="http://schemas.microsoft.com/office/drawing/2014/main" id="{03389C08-502F-9A4A-A7A2-8528141BE1B0}"/>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pic>
        <p:nvPicPr>
          <p:cNvPr id="12" name="Picture 11">
            <a:extLst>
              <a:ext uri="{FF2B5EF4-FFF2-40B4-BE49-F238E27FC236}">
                <a16:creationId xmlns:a16="http://schemas.microsoft.com/office/drawing/2014/main" id="{7B213A45-D089-4862-B0DB-6C2E3C446F5F}"/>
              </a:ext>
            </a:extLst>
          </p:cNvPr>
          <p:cNvPicPr>
            <a:picLocks noChangeAspect="1"/>
          </p:cNvPicPr>
          <p:nvPr userDrawn="1"/>
        </p:nvPicPr>
        <p:blipFill>
          <a:blip r:embed="rId3"/>
          <a:srcRect/>
          <a:stretch/>
        </p:blipFill>
        <p:spPr>
          <a:xfrm>
            <a:off x="11308697" y="400446"/>
            <a:ext cx="621029" cy="287031"/>
          </a:xfrm>
          <a:prstGeom prst="rect">
            <a:avLst/>
          </a:prstGeom>
        </p:spPr>
      </p:pic>
    </p:spTree>
    <p:extLst>
      <p:ext uri="{BB962C8B-B14F-4D97-AF65-F5344CB8AC3E}">
        <p14:creationId xmlns:p14="http://schemas.microsoft.com/office/powerpoint/2010/main" val="3411025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0" y="2997199"/>
            <a:ext cx="6540500" cy="3179763"/>
          </a:xfrm>
          <a:prstGeom prst="rect">
            <a:avLst/>
          </a:prstGeom>
        </p:spPr>
        <p:txBody>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Body text</a:t>
            </a:r>
          </a:p>
        </p:txBody>
      </p:sp>
      <p:pic>
        <p:nvPicPr>
          <p:cNvPr id="14" name="Picture 1">
            <a:extLst>
              <a:ext uri="{FF2B5EF4-FFF2-40B4-BE49-F238E27FC236}">
                <a16:creationId xmlns:a16="http://schemas.microsoft.com/office/drawing/2014/main" id="{D1C7C614-58A2-7A49-990A-F1A6843F6251}"/>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cxnSp>
        <p:nvCxnSpPr>
          <p:cNvPr id="15" name="Straight Connector 33">
            <a:extLst>
              <a:ext uri="{FF2B5EF4-FFF2-40B4-BE49-F238E27FC236}">
                <a16:creationId xmlns:a16="http://schemas.microsoft.com/office/drawing/2014/main" id="{461EB6C0-D35C-8547-A245-EC322E7A587C}"/>
              </a:ext>
            </a:extLst>
          </p:cNvPr>
          <p:cNvCxnSpPr/>
          <p:nvPr userDrawn="1"/>
        </p:nvCxnSpPr>
        <p:spPr>
          <a:xfrm>
            <a:off x="543976"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userDrawn="1"/>
        </p:nvCxnSpPr>
        <p:spPr>
          <a:xfrm flipV="1">
            <a:off x="4051139" y="2258066"/>
            <a:ext cx="0" cy="3918896"/>
          </a:xfrm>
          <a:prstGeom prst="straightConnector1">
            <a:avLst/>
          </a:prstGeom>
          <a:noFill/>
          <a:ln w="6345" cap="flat">
            <a:solidFill>
              <a:srgbClr val="04A199"/>
            </a:solidFill>
            <a:prstDash val="solid"/>
            <a:miter/>
          </a:ln>
        </p:spPr>
      </p:cxn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838200" y="0"/>
            <a:ext cx="9608127" cy="1818857"/>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12" name="Slide Number Placeholder 12">
            <a:extLst>
              <a:ext uri="{FF2B5EF4-FFF2-40B4-BE49-F238E27FC236}">
                <a16:creationId xmlns:a16="http://schemas.microsoft.com/office/drawing/2014/main" id="{6A388ADF-0AA5-1342-A915-E48ACEB3E5D0}"/>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7" name="Rectangle 2">
            <a:extLst>
              <a:ext uri="{FF2B5EF4-FFF2-40B4-BE49-F238E27FC236}">
                <a16:creationId xmlns:a16="http://schemas.microsoft.com/office/drawing/2014/main" id="{BFC524B6-46A0-4063-8E64-0F43187D9446}"/>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8" name="Picture 17" descr="A picture containing drawing&#10;&#10;Description automatically generated">
            <a:extLst>
              <a:ext uri="{FF2B5EF4-FFF2-40B4-BE49-F238E27FC236}">
                <a16:creationId xmlns:a16="http://schemas.microsoft.com/office/drawing/2014/main" id="{45B8AD89-746A-4F95-A800-44F4C86522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2842691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FCFC1457-58CF-9A4D-9819-8895E20D1332}"/>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68375" y="3151188"/>
            <a:ext cx="4933662" cy="2922587"/>
          </a:xfrm>
          <a:prstGeom prst="rect">
            <a:avLst/>
          </a:prstGeom>
        </p:spPr>
        <p:txBody>
          <a:bodyPr/>
          <a:lstStyle>
            <a:lvl1pPr marL="0" indent="-274320">
              <a:spcBef>
                <a:spcPts val="1200"/>
              </a:spcBef>
              <a:buClr>
                <a:srgbClr val="04A299"/>
              </a:buClr>
              <a:buFont typeface="+mj-lt"/>
              <a:buAutoNum type="arabicPeriod"/>
              <a:tabLst>
                <a:tab pos="274320" algn="l"/>
              </a:tabLst>
              <a:defRPr sz="14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a:t>
            </a:r>
          </a:p>
          <a:p>
            <a:pPr lvl="0"/>
            <a:r>
              <a:rPr lang="en-US" dirty="0"/>
              <a:t>And some text</a:t>
            </a:r>
          </a:p>
          <a:p>
            <a:pPr lvl="0"/>
            <a:r>
              <a:rPr lang="en-US" dirty="0"/>
              <a:t>But remember not to overload your slides with content</a:t>
            </a:r>
          </a:p>
          <a:p>
            <a:pPr lvl="0"/>
            <a:r>
              <a:rPr lang="en-US" dirty="0"/>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68375" y="2384425"/>
            <a:ext cx="4933662" cy="674688"/>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838200" y="1"/>
            <a:ext cx="9261764" cy="1789042"/>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DCB7EDEC-13FE-1845-8765-7C792D0C8E7B}"/>
              </a:ext>
            </a:extLst>
          </p:cNvPr>
          <p:cNvSpPr>
            <a:spLocks noGrp="1"/>
          </p:cNvSpPr>
          <p:nvPr>
            <p:ph type="body" sz="quarter" idx="13"/>
          </p:nvPr>
        </p:nvSpPr>
        <p:spPr>
          <a:xfrm>
            <a:off x="6432549" y="3151188"/>
            <a:ext cx="4921249" cy="2922587"/>
          </a:xfrm>
          <a:prstGeom prst="rect">
            <a:avLst/>
          </a:prstGeom>
        </p:spPr>
        <p:txBody>
          <a:bodyPr/>
          <a:lstStyle>
            <a:lvl1pPr marL="182880" indent="-182880">
              <a:spcBef>
                <a:spcPts val="1200"/>
              </a:spcBef>
              <a:buClr>
                <a:srgbClr val="04A299"/>
              </a:buClr>
              <a:buSzPct val="150000"/>
              <a:defRPr sz="1400"/>
            </a:lvl1pPr>
            <a:lvl2pPr marL="182880" indent="-182880">
              <a:spcBef>
                <a:spcPts val="1200"/>
              </a:spcBef>
              <a:buClr>
                <a:srgbClr val="04A299"/>
              </a:buClr>
              <a:buSzPct val="150000"/>
              <a:defRPr sz="1400"/>
            </a:lvl2pPr>
            <a:lvl3pPr marL="182880" indent="-182880">
              <a:spcBef>
                <a:spcPts val="1200"/>
              </a:spcBef>
              <a:buClr>
                <a:srgbClr val="04A299"/>
              </a:buClr>
              <a:buSzPct val="150000"/>
              <a:defRPr sz="1400"/>
            </a:lvl3pPr>
            <a:lvl4pPr marL="182880" indent="-182880">
              <a:spcBef>
                <a:spcPts val="1200"/>
              </a:spcBef>
              <a:buClr>
                <a:srgbClr val="04A299"/>
              </a:buClr>
              <a:buSzPct val="150000"/>
              <a:defRPr sz="1400"/>
            </a:lvl4pPr>
            <a:lvl5pPr marL="182880" indent="-182880">
              <a:spcBef>
                <a:spcPts val="1200"/>
              </a:spcBef>
              <a:buClr>
                <a:srgbClr val="04A299"/>
              </a:buClr>
              <a:buSzPct val="1500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2">
            <a:extLst>
              <a:ext uri="{FF2B5EF4-FFF2-40B4-BE49-F238E27FC236}">
                <a16:creationId xmlns:a16="http://schemas.microsoft.com/office/drawing/2014/main" id="{D1576091-32C5-5F44-835A-DCA3FC23123E}"/>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4" name="Rectangle 2">
            <a:extLst>
              <a:ext uri="{FF2B5EF4-FFF2-40B4-BE49-F238E27FC236}">
                <a16:creationId xmlns:a16="http://schemas.microsoft.com/office/drawing/2014/main" id="{E027A009-E9E9-4102-A738-8CF104FD7CD8}"/>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6" name="Picture 15" descr="A picture containing drawing&#10;&#10;Description automatically generated">
            <a:extLst>
              <a:ext uri="{FF2B5EF4-FFF2-40B4-BE49-F238E27FC236}">
                <a16:creationId xmlns:a16="http://schemas.microsoft.com/office/drawing/2014/main" id="{7675AD4D-ACCE-4148-9B8A-09FE16FC73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917899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12034" y="360947"/>
            <a:ext cx="515297" cy="1030594"/>
          </a:xfrm>
          <a:prstGeom prst="rect">
            <a:avLst/>
          </a:prstGeom>
          <a:noFill/>
          <a:ln cap="flat">
            <a:noFill/>
          </a:ln>
        </p:spPr>
      </p:pic>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2878418" y="3429000"/>
            <a:ext cx="2909940" cy="2460161"/>
          </a:xfrm>
          <a:prstGeom prst="rect">
            <a:avLst/>
          </a:prstGeom>
        </p:spPr>
        <p:txBody>
          <a:bodyPr/>
          <a:lstStyle>
            <a:lvl1pPr marL="180000" indent="-180000">
              <a:lnSpc>
                <a:spcPct val="90000"/>
              </a:lnSpc>
              <a:spcBef>
                <a:spcPts val="1200"/>
              </a:spcBef>
              <a:buClr>
                <a:srgbClr val="04A299"/>
              </a:buClr>
              <a:buSzPct val="150000"/>
              <a:buFont typeface="Arial" panose="020B0604020202020204" pitchFamily="34" charset="0"/>
              <a:buChar char="•"/>
              <a:tabLst>
                <a:tab pos="27432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a:t>
            </a:r>
          </a:p>
          <a:p>
            <a:pPr lvl="0"/>
            <a:r>
              <a:rPr lang="en-US" dirty="0"/>
              <a:t>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89247" y="2627776"/>
            <a:ext cx="4998779" cy="481184"/>
          </a:xfrm>
          <a:prstGeom prst="rect">
            <a:avLst/>
          </a:prstGeom>
        </p:spPr>
        <p:txBody>
          <a:bodyPr/>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838200" y="0"/>
            <a:ext cx="9039726" cy="1978487"/>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89248" y="3430651"/>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65576"/>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49825" cy="573087"/>
          </a:xfrm>
          <a:prstGeom prst="rect">
            <a:avLst/>
          </a:prstGeom>
        </p:spPr>
        <p:txBody>
          <a:bodyPr/>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5" name="Text Placeholder 14">
            <a:extLst>
              <a:ext uri="{FF2B5EF4-FFF2-40B4-BE49-F238E27FC236}">
                <a16:creationId xmlns:a16="http://schemas.microsoft.com/office/drawing/2014/main" id="{CA8FBCE1-4494-7346-BA0F-2AE1458C4CE0}"/>
              </a:ext>
            </a:extLst>
          </p:cNvPr>
          <p:cNvSpPr>
            <a:spLocks noGrp="1"/>
          </p:cNvSpPr>
          <p:nvPr>
            <p:ph type="body" sz="quarter" idx="19" hasCustomPrompt="1"/>
          </p:nvPr>
        </p:nvSpPr>
        <p:spPr>
          <a:xfrm>
            <a:off x="8443861" y="3465513"/>
            <a:ext cx="2909940" cy="2424112"/>
          </a:xfrm>
          <a:prstGeom prst="rect">
            <a:avLst/>
          </a:prstGeom>
        </p:spPr>
        <p:txBody>
          <a:bodyPr/>
          <a:lstStyle>
            <a:lvl1pPr marL="182880" indent="-182880">
              <a:lnSpc>
                <a:spcPct val="90000"/>
              </a:lnSpc>
              <a:spcBef>
                <a:spcPts val="1200"/>
              </a:spcBef>
              <a:buClr>
                <a:srgbClr val="04A299"/>
              </a:buClr>
              <a:buSzPct val="150000"/>
              <a:buFont typeface="Arial" panose="020B0604020202020204" pitchFamily="34" charset="0"/>
              <a:buChar char="•"/>
              <a:defRPr sz="1600"/>
            </a:lvl1pPr>
            <a:lvl2pPr marL="182880" indent="-182880">
              <a:lnSpc>
                <a:spcPct val="90000"/>
              </a:lnSpc>
              <a:spcBef>
                <a:spcPts val="1200"/>
              </a:spcBef>
              <a:buClr>
                <a:srgbClr val="04A299"/>
              </a:buClr>
              <a:buSzPct val="150000"/>
              <a:buFont typeface="Arial" panose="020B0604020202020204" pitchFamily="34" charset="0"/>
              <a:buChar char="•"/>
              <a:defRPr sz="1600"/>
            </a:lvl2pPr>
            <a:lvl3pPr marL="182880" indent="-182880">
              <a:lnSpc>
                <a:spcPct val="90000"/>
              </a:lnSpc>
              <a:spcBef>
                <a:spcPts val="600"/>
              </a:spcBef>
              <a:buClr>
                <a:srgbClr val="04A299"/>
              </a:buClr>
              <a:buSzPct val="150000"/>
              <a:buFont typeface="Arial" panose="020B0604020202020204" pitchFamily="34" charset="0"/>
              <a:buChar char="•"/>
              <a:defRPr sz="1600"/>
            </a:lvl3pPr>
            <a:lvl4pPr marL="182880" indent="-182880">
              <a:lnSpc>
                <a:spcPct val="90000"/>
              </a:lnSpc>
              <a:spcBef>
                <a:spcPts val="600"/>
              </a:spcBef>
              <a:buClr>
                <a:srgbClr val="04A299"/>
              </a:buClr>
              <a:buSzPct val="150000"/>
              <a:buFont typeface="Arial" panose="020B0604020202020204" pitchFamily="34" charset="0"/>
              <a:buChar char="•"/>
              <a:defRPr sz="1600"/>
            </a:lvl4pPr>
            <a:lvl5pPr marL="182880" indent="-182880">
              <a:lnSpc>
                <a:spcPct val="90000"/>
              </a:lnSpc>
              <a:spcBef>
                <a:spcPts val="600"/>
              </a:spcBef>
              <a:buClr>
                <a:srgbClr val="04A299"/>
              </a:buClr>
              <a:buSzPct val="150000"/>
              <a:buFont typeface="Arial" panose="020B0604020202020204" pitchFamily="34" charset="0"/>
              <a:buChar char="•"/>
              <a:defRPr sz="1600"/>
            </a:lvl5pPr>
          </a:lstStyle>
          <a:p>
            <a:pPr lvl="0"/>
            <a:r>
              <a:rPr lang="en-US" dirty="0"/>
              <a:t>Here you have a list of items and some text, but remember not to overload your slides with content.</a:t>
            </a:r>
          </a:p>
          <a:p>
            <a:pPr lvl="1"/>
            <a:r>
              <a:rPr lang="en-US" dirty="0"/>
              <a:t>Your audience will listen to you or read the content, but won’t do both.</a:t>
            </a:r>
          </a:p>
        </p:txBody>
      </p:sp>
      <p:sp>
        <p:nvSpPr>
          <p:cNvPr id="23" name="Slide Number Placeholder 12">
            <a:extLst>
              <a:ext uri="{FF2B5EF4-FFF2-40B4-BE49-F238E27FC236}">
                <a16:creationId xmlns:a16="http://schemas.microsoft.com/office/drawing/2014/main" id="{7954ACE1-F89A-2F45-8DAD-C56F3298D37E}"/>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3" name="Rectangle 2">
            <a:extLst>
              <a:ext uri="{FF2B5EF4-FFF2-40B4-BE49-F238E27FC236}">
                <a16:creationId xmlns:a16="http://schemas.microsoft.com/office/drawing/2014/main" id="{CD57DF03-C60A-4280-A674-DC5E7EC9235F}"/>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4" name="Picture 13" descr="A picture containing drawing&#10;&#10;Description automatically generated">
            <a:extLst>
              <a:ext uri="{FF2B5EF4-FFF2-40B4-BE49-F238E27FC236}">
                <a16:creationId xmlns:a16="http://schemas.microsoft.com/office/drawing/2014/main" id="{F6F885BF-8ECE-4B0C-8D4D-B25ECB7280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7834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A7AB5-0D1F-6041-897B-EF1E42F489DB}"/>
              </a:ext>
            </a:extLst>
          </p:cNvPr>
          <p:cNvPicPr>
            <a:picLocks noChangeAspect="1"/>
          </p:cNvPicPr>
          <p:nvPr userDrawn="1"/>
        </p:nvPicPr>
        <p:blipFill>
          <a:blip r:embed="rId2"/>
          <a:srcRect/>
          <a:stretch/>
        </p:blipFill>
        <p:spPr>
          <a:xfrm>
            <a:off x="-4263" y="2177"/>
            <a:ext cx="12196263" cy="6873102"/>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49" y="3429000"/>
            <a:ext cx="6952057" cy="1033670"/>
          </a:xfrm>
          <a:prstGeom prst="rect">
            <a:avLst/>
          </a:prstGeom>
        </p:spPr>
        <p:txBody>
          <a:bodyPr/>
          <a:lstStyle>
            <a:lvl1pPr marL="0" indent="0" algn="l">
              <a:spcBef>
                <a:spcPts val="0"/>
              </a:spcBef>
              <a:buNone/>
              <a:defRPr sz="28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Text Placeholder 5">
            <a:extLst>
              <a:ext uri="{FF2B5EF4-FFF2-40B4-BE49-F238E27FC236}">
                <a16:creationId xmlns:a16="http://schemas.microsoft.com/office/drawing/2014/main" id="{98CA7ACB-8C9C-224C-B750-B1954D7F6B1B}"/>
              </a:ext>
            </a:extLst>
          </p:cNvPr>
          <p:cNvSpPr>
            <a:spLocks noGrp="1"/>
          </p:cNvSpPr>
          <p:nvPr>
            <p:ph type="body" sz="quarter" idx="10" hasCustomPrompt="1"/>
          </p:nvPr>
        </p:nvSpPr>
        <p:spPr>
          <a:xfrm>
            <a:off x="534988" y="1600200"/>
            <a:ext cx="6950900" cy="1719263"/>
          </a:xfrm>
          <a:prstGeom prst="rect">
            <a:avLst/>
          </a:prstGeom>
        </p:spPr>
        <p:txBody>
          <a:bodyPr/>
          <a:lstStyle>
            <a:lvl1pPr marL="0" indent="0">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Main Title</a:t>
            </a:r>
          </a:p>
        </p:txBody>
      </p:sp>
      <p:sp>
        <p:nvSpPr>
          <p:cNvPr id="12" name="Text Placeholder 8">
            <a:extLst>
              <a:ext uri="{FF2B5EF4-FFF2-40B4-BE49-F238E27FC236}">
                <a16:creationId xmlns:a16="http://schemas.microsoft.com/office/drawing/2014/main" id="{E616220B-BE5D-F04A-B5BF-E3FFD0A788C7}"/>
              </a:ext>
            </a:extLst>
          </p:cNvPr>
          <p:cNvSpPr>
            <a:spLocks noGrp="1"/>
          </p:cNvSpPr>
          <p:nvPr>
            <p:ph type="body" sz="quarter" idx="11" hasCustomPrompt="1"/>
          </p:nvPr>
        </p:nvSpPr>
        <p:spPr>
          <a:xfrm>
            <a:off x="534988" y="5127619"/>
            <a:ext cx="6073076" cy="347663"/>
          </a:xfrm>
          <a:prstGeom prst="rect">
            <a:avLst/>
          </a:prstGeom>
        </p:spPr>
        <p:txBody>
          <a:bodyPr/>
          <a:lstStyle>
            <a:lvl1pPr marL="0" indent="0">
              <a:spcBef>
                <a:spcPts val="0"/>
              </a:spcBef>
              <a:buFontTx/>
              <a:buNone/>
              <a:defRPr sz="14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3" name="Text Placeholder 8">
            <a:extLst>
              <a:ext uri="{FF2B5EF4-FFF2-40B4-BE49-F238E27FC236}">
                <a16:creationId xmlns:a16="http://schemas.microsoft.com/office/drawing/2014/main" id="{87AABEB0-0A79-E34B-BA86-A15CF976EBD1}"/>
              </a:ext>
            </a:extLst>
          </p:cNvPr>
          <p:cNvSpPr>
            <a:spLocks noGrp="1"/>
          </p:cNvSpPr>
          <p:nvPr>
            <p:ph type="body" sz="quarter" idx="12" hasCustomPrompt="1"/>
          </p:nvPr>
        </p:nvSpPr>
        <p:spPr>
          <a:xfrm>
            <a:off x="534988" y="5497733"/>
            <a:ext cx="6073076"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14" name="Text Placeholder 8">
            <a:extLst>
              <a:ext uri="{FF2B5EF4-FFF2-40B4-BE49-F238E27FC236}">
                <a16:creationId xmlns:a16="http://schemas.microsoft.com/office/drawing/2014/main" id="{D118202E-B924-BA41-A898-A868A99241EE}"/>
              </a:ext>
            </a:extLst>
          </p:cNvPr>
          <p:cNvSpPr>
            <a:spLocks noGrp="1"/>
          </p:cNvSpPr>
          <p:nvPr>
            <p:ph type="body" sz="quarter" idx="13" hasCustomPrompt="1"/>
          </p:nvPr>
        </p:nvSpPr>
        <p:spPr>
          <a:xfrm>
            <a:off x="534988" y="5944048"/>
            <a:ext cx="6073076" cy="347663"/>
          </a:xfrm>
          <a:prstGeom prst="rect">
            <a:avLst/>
          </a:prstGeom>
        </p:spPr>
        <p:txBody>
          <a:bodyPr/>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10" name="Picture 18">
            <a:extLst>
              <a:ext uri="{FF2B5EF4-FFF2-40B4-BE49-F238E27FC236}">
                <a16:creationId xmlns:a16="http://schemas.microsoft.com/office/drawing/2014/main" id="{AE9ED5A2-08FF-40D3-9677-A08CB2C37833}"/>
              </a:ext>
            </a:extLst>
          </p:cNvPr>
          <p:cNvPicPr>
            <a:picLocks noChangeAspect="1"/>
          </p:cNvPicPr>
          <p:nvPr userDrawn="1"/>
        </p:nvPicPr>
        <p:blipFill>
          <a:blip r:embed="rId3"/>
          <a:stretch>
            <a:fillRect/>
          </a:stretch>
        </p:blipFill>
        <p:spPr>
          <a:xfrm>
            <a:off x="534850" y="416957"/>
            <a:ext cx="1478008" cy="412970"/>
          </a:xfrm>
          <a:prstGeom prst="rect">
            <a:avLst/>
          </a:prstGeom>
          <a:noFill/>
          <a:ln cap="flat">
            <a:noFill/>
          </a:ln>
        </p:spPr>
      </p:pic>
    </p:spTree>
    <p:extLst>
      <p:ext uri="{BB962C8B-B14F-4D97-AF65-F5344CB8AC3E}">
        <p14:creationId xmlns:p14="http://schemas.microsoft.com/office/powerpoint/2010/main" val="3419072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0" y="354146"/>
            <a:ext cx="506729" cy="1013458"/>
          </a:xfrm>
          <a:prstGeom prst="rect">
            <a:avLst/>
          </a:prstGeom>
          <a:noFill/>
          <a:ln cap="flat">
            <a:noFill/>
          </a:ln>
        </p:spPr>
      </p:pic>
      <p:grpSp>
        <p:nvGrpSpPr>
          <p:cNvPr id="3" name="Group 2">
            <a:extLst>
              <a:ext uri="{FF2B5EF4-FFF2-40B4-BE49-F238E27FC236}">
                <a16:creationId xmlns:a16="http://schemas.microsoft.com/office/drawing/2014/main" id="{E79F88F0-B6CD-E744-A523-7528E3836835}"/>
              </a:ext>
            </a:extLst>
          </p:cNvPr>
          <p:cNvGrpSpPr/>
          <p:nvPr userDrawn="1"/>
        </p:nvGrpSpPr>
        <p:grpSpPr>
          <a:xfrm>
            <a:off x="3838560" y="2618632"/>
            <a:ext cx="3519697" cy="3635864"/>
            <a:chOff x="3838560" y="2618632"/>
            <a:chExt cx="3519697" cy="3226924"/>
          </a:xfrm>
        </p:grpSpPr>
        <p:cxnSp>
          <p:nvCxnSpPr>
            <p:cNvPr id="15" name="Straight Connector 28">
              <a:extLst>
                <a:ext uri="{FF2B5EF4-FFF2-40B4-BE49-F238E27FC236}">
                  <a16:creationId xmlns:a16="http://schemas.microsoft.com/office/drawing/2014/main" id="{10822C19-686E-CA4D-8BC2-AFA45EA01568}"/>
                </a:ext>
              </a:extLst>
            </p:cNvPr>
            <p:cNvCxnSpPr>
              <a:cxnSpLocks/>
            </p:cNvCxnSpPr>
            <p:nvPr/>
          </p:nvCxnSpPr>
          <p:spPr>
            <a:xfrm>
              <a:off x="7358257" y="2618632"/>
              <a:ext cx="0" cy="3226924"/>
            </a:xfrm>
            <a:prstGeom prst="straightConnector1">
              <a:avLst/>
            </a:prstGeom>
            <a:noFill/>
            <a:ln w="6345" cap="flat">
              <a:solidFill>
                <a:srgbClr val="B4B4B4"/>
              </a:solidFill>
              <a:prstDash val="solid"/>
              <a:miter/>
            </a:ln>
          </p:spPr>
        </p:cxnSp>
        <p:cxnSp>
          <p:nvCxnSpPr>
            <p:cNvPr id="16" name="Straight Connector 2">
              <a:extLst>
                <a:ext uri="{FF2B5EF4-FFF2-40B4-BE49-F238E27FC236}">
                  <a16:creationId xmlns:a16="http://schemas.microsoft.com/office/drawing/2014/main" id="{24D6B379-273C-C74F-B760-5672842ADE44}"/>
                </a:ext>
              </a:extLst>
            </p:cNvPr>
            <p:cNvCxnSpPr>
              <a:cxnSpLocks/>
            </p:cNvCxnSpPr>
            <p:nvPr/>
          </p:nvCxnSpPr>
          <p:spPr>
            <a:xfrm>
              <a:off x="3838560" y="2618632"/>
              <a:ext cx="0" cy="3226924"/>
            </a:xfrm>
            <a:prstGeom prst="straightConnector1">
              <a:avLst/>
            </a:prstGeom>
            <a:noFill/>
            <a:ln w="6345" cap="flat">
              <a:solidFill>
                <a:srgbClr val="B4B4B4"/>
              </a:solidFill>
              <a:prstDash val="solid"/>
              <a:miter/>
            </a:ln>
          </p:spPr>
        </p:cxnSp>
      </p:grpSp>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838200" y="3261644"/>
            <a:ext cx="2713003" cy="2460161"/>
          </a:xfrm>
          <a:prstGeom prst="rect">
            <a:avLst/>
          </a:prstGeom>
        </p:spPr>
        <p:txBody>
          <a:bodyPr/>
          <a:lstStyle>
            <a:lvl1pPr marL="0" indent="-274320">
              <a:spcBef>
                <a:spcPts val="1200"/>
              </a:spcBef>
              <a:buClr>
                <a:srgbClr val="04A299"/>
              </a:buClr>
              <a:buFontTx/>
              <a:buNone/>
              <a:tabLst>
                <a:tab pos="274320" algn="l"/>
              </a:tabLst>
              <a:defRPr sz="1400" b="0" i="0">
                <a:latin typeface="+mn-lt"/>
                <a:cs typeface="Arial" panose="020B0604020202020204" pitchFamily="34" charset="0"/>
              </a:defRPr>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838200" y="2627776"/>
            <a:ext cx="2712995" cy="633868"/>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838200" y="1"/>
            <a:ext cx="9281979" cy="1944026"/>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79678" y="2618633"/>
            <a:ext cx="2895810" cy="643012"/>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699375" y="2618633"/>
            <a:ext cx="3414713" cy="643012"/>
          </a:xfrm>
          <a:prstGeom prst="rect">
            <a:avLst/>
          </a:prstGeom>
        </p:spPr>
        <p:txBody>
          <a:bodyPr/>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7" name="Text Placeholder 16">
            <a:extLst>
              <a:ext uri="{FF2B5EF4-FFF2-40B4-BE49-F238E27FC236}">
                <a16:creationId xmlns:a16="http://schemas.microsoft.com/office/drawing/2014/main" id="{55261360-5EA5-AD48-87BB-AE65404A1A77}"/>
              </a:ext>
            </a:extLst>
          </p:cNvPr>
          <p:cNvSpPr>
            <a:spLocks noGrp="1"/>
          </p:cNvSpPr>
          <p:nvPr>
            <p:ph type="body" sz="quarter" idx="14" hasCustomPrompt="1"/>
          </p:nvPr>
        </p:nvSpPr>
        <p:spPr>
          <a:xfrm>
            <a:off x="4179678" y="3262313"/>
            <a:ext cx="2895810" cy="2459037"/>
          </a:xfrm>
          <a:prstGeom prst="rect">
            <a:avLst/>
          </a:prstGeom>
        </p:spPr>
        <p:txBody>
          <a:bodyPr/>
          <a:lstStyle>
            <a:lvl1pPr marL="0" indent="0">
              <a:spcBef>
                <a:spcPts val="1200"/>
              </a:spcBef>
              <a:buFontTx/>
              <a:buNone/>
              <a:defRPr sz="14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sp>
        <p:nvSpPr>
          <p:cNvPr id="21" name="Text Placeholder 20">
            <a:extLst>
              <a:ext uri="{FF2B5EF4-FFF2-40B4-BE49-F238E27FC236}">
                <a16:creationId xmlns:a16="http://schemas.microsoft.com/office/drawing/2014/main" id="{71511670-A016-1149-B7BE-848C988D2757}"/>
              </a:ext>
            </a:extLst>
          </p:cNvPr>
          <p:cNvSpPr>
            <a:spLocks noGrp="1"/>
          </p:cNvSpPr>
          <p:nvPr>
            <p:ph type="body" sz="quarter" idx="15" hasCustomPrompt="1"/>
          </p:nvPr>
        </p:nvSpPr>
        <p:spPr>
          <a:xfrm>
            <a:off x="7699375" y="3262313"/>
            <a:ext cx="3414713" cy="2459037"/>
          </a:xfrm>
          <a:prstGeom prst="rect">
            <a:avLst/>
          </a:prstGeom>
        </p:spPr>
        <p:txBody>
          <a:bodyPr/>
          <a:lstStyle>
            <a:lvl1pPr marL="0" indent="0">
              <a:spcBef>
                <a:spcPts val="1200"/>
              </a:spcBef>
              <a:buFontTx/>
              <a:buNone/>
              <a:defRPr sz="14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sp>
        <p:nvSpPr>
          <p:cNvPr id="24" name="Slide Number Placeholder 12">
            <a:extLst>
              <a:ext uri="{FF2B5EF4-FFF2-40B4-BE49-F238E27FC236}">
                <a16:creationId xmlns:a16="http://schemas.microsoft.com/office/drawing/2014/main" id="{6F8A5183-C875-8843-9ED4-B658B0D8080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8" name="Rectangle 2">
            <a:extLst>
              <a:ext uri="{FF2B5EF4-FFF2-40B4-BE49-F238E27FC236}">
                <a16:creationId xmlns:a16="http://schemas.microsoft.com/office/drawing/2014/main" id="{72CDD8A0-6565-456A-8380-85CFA3584997}"/>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22" name="Picture 21" descr="A picture containing drawing&#10;&#10;Description automatically generated">
            <a:extLst>
              <a:ext uri="{FF2B5EF4-FFF2-40B4-BE49-F238E27FC236}">
                <a16:creationId xmlns:a16="http://schemas.microsoft.com/office/drawing/2014/main" id="{AC94F9FC-5EC4-46C8-A552-93920E652E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2356650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6095998"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915988" y="2643810"/>
            <a:ext cx="4532312" cy="3375990"/>
          </a:xfrm>
          <a:prstGeom prst="rect">
            <a:avLst/>
          </a:prstGeom>
        </p:spPr>
        <p:txBody>
          <a:bodyPr/>
          <a:lstStyle>
            <a:lvl1pPr marL="0" indent="0">
              <a:spcBef>
                <a:spcPts val="600"/>
              </a:spcBef>
              <a:buFontTx/>
              <a:buNone/>
              <a:defRPr sz="16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dirty="0"/>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0" y="365125"/>
            <a:ext cx="4610100" cy="1533249"/>
          </a:xfrm>
          <a:prstGeom prst="rect">
            <a:avLst/>
          </a:prstGeom>
        </p:spPr>
        <p:txBody>
          <a:bodyPr anchor="ctr"/>
          <a:lstStyle>
            <a:lvl1pPr>
              <a:defRPr sz="4000" b="1" i="0">
                <a:solidFill>
                  <a:schemeClr val="accent1"/>
                </a:solidFill>
                <a:latin typeface="Source Serif Pro" panose="02040603050405020204" pitchFamily="18" charset="0"/>
                <a:ea typeface="Source Serif Pro" panose="02040603050405020204" pitchFamily="18" charset="0"/>
              </a:defRPr>
            </a:lvl1pPr>
          </a:lstStyle>
          <a:p>
            <a:r>
              <a:rPr lang="en-US" dirty="0"/>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1" y="736827"/>
            <a:ext cx="3058968" cy="1161547"/>
          </a:xfrm>
          <a:prstGeom prst="rect">
            <a:avLst/>
          </a:prstGeom>
        </p:spPr>
        <p:txBody>
          <a:bodyPr/>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8393C4D5-B3DD-E041-A096-178056E1312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9" name="Rectangle 2">
            <a:extLst>
              <a:ext uri="{FF2B5EF4-FFF2-40B4-BE49-F238E27FC236}">
                <a16:creationId xmlns:a16="http://schemas.microsoft.com/office/drawing/2014/main" id="{5AF15455-04F3-497A-B03F-A09DD1A7313B}"/>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0" name="Picture 9" descr="A picture containing drawing&#10;&#10;Description automatically generated">
            <a:extLst>
              <a:ext uri="{FF2B5EF4-FFF2-40B4-BE49-F238E27FC236}">
                <a16:creationId xmlns:a16="http://schemas.microsoft.com/office/drawing/2014/main" id="{FF71DC79-4D89-4E10-B334-FFDD819F2D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339849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634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634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2000" b="1" i="0" u="none" strike="noStrike" cap="none" spc="0" baseline="0">
                <a:solidFill>
                  <a:srgbClr val="F76466"/>
                </a:solidFill>
                <a:uFillTx/>
                <a:latin typeface="Arial" pitchFamily="34"/>
                <a:ea typeface="Arimo" pitchFamily="34"/>
                <a:cs typeface="Arial" pitchFamily="34"/>
              </a:defRPr>
            </a:lvl1pPr>
          </a:lstStyle>
          <a:p>
            <a:pPr lvl="0"/>
            <a:r>
              <a:rPr lang="en-US" dirty="0"/>
              <a:t>Header</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8"/>
            <a:ext cx="6803571" cy="1645731"/>
          </a:xfrm>
          <a:prstGeom prst="rect">
            <a:avLst/>
          </a:prstGeom>
          <a:noFill/>
          <a:ln>
            <a:noFill/>
          </a:ln>
        </p:spPr>
        <p:txBody>
          <a:bodyPr vert="horz" wrap="square" lIns="91440" tIns="45720" rIns="91440" bIns="45720" anchor="t" anchorCtr="0" compatLnSpc="1">
            <a:normAutofit/>
          </a:bodyPr>
          <a:lstStyle>
            <a:lvl1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lang="en-US" sz="16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your body text:</a:t>
            </a:r>
            <a:endParaRPr lang="en-US" sz="1600" dirty="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541638" y="120489"/>
            <a:ext cx="8596745" cy="1824759"/>
          </a:xfrm>
          <a:prstGeom prst="rect">
            <a:avLst/>
          </a:prstGeom>
        </p:spPr>
        <p:txBody>
          <a:bodyPr anchor="ctr"/>
          <a:lstStyle>
            <a:lvl1pPr>
              <a:defRPr sz="3600" b="1"/>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1" name="Text Placeholder 10">
            <a:extLst>
              <a:ext uri="{FF2B5EF4-FFF2-40B4-BE49-F238E27FC236}">
                <a16:creationId xmlns:a16="http://schemas.microsoft.com/office/drawing/2014/main" id="{B17892EB-15BA-6F4F-91D9-05D15DFE0AAF}"/>
              </a:ext>
            </a:extLst>
          </p:cNvPr>
          <p:cNvSpPr>
            <a:spLocks noGrp="1"/>
          </p:cNvSpPr>
          <p:nvPr>
            <p:ph type="body" sz="quarter" idx="11"/>
          </p:nvPr>
        </p:nvSpPr>
        <p:spPr>
          <a:xfrm>
            <a:off x="4549775" y="4675188"/>
            <a:ext cx="6804025" cy="1579562"/>
          </a:xfrm>
          <a:prstGeom prst="rect">
            <a:avLst/>
          </a:prstGeom>
        </p:spPr>
        <p:txBody>
          <a:bodyPr/>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600">
                <a:solidFill>
                  <a:schemeClr val="tx1"/>
                </a:solidFill>
                <a:latin typeface="+mn-lt"/>
              </a:defRPr>
            </a:lvl2pPr>
            <a:lvl3pPr marL="0" indent="0">
              <a:lnSpc>
                <a:spcPct val="100000"/>
              </a:lnSpc>
              <a:spcBef>
                <a:spcPts val="0"/>
              </a:spcBef>
              <a:buFontTx/>
              <a:buNone/>
              <a:defRPr sz="1600">
                <a:solidFill>
                  <a:schemeClr val="tx1"/>
                </a:solidFill>
                <a:latin typeface="+mn-lt"/>
              </a:defRPr>
            </a:lvl3pPr>
            <a:lvl4pPr marL="0" indent="0">
              <a:lnSpc>
                <a:spcPct val="100000"/>
              </a:lnSpc>
              <a:spcBef>
                <a:spcPts val="0"/>
              </a:spcBef>
              <a:buFontTx/>
              <a:buNone/>
              <a:defRPr sz="1600">
                <a:solidFill>
                  <a:schemeClr val="tx1"/>
                </a:solidFill>
                <a:latin typeface="+mn-lt"/>
              </a:defRPr>
            </a:lvl4pPr>
            <a:lvl5pPr marL="0" indent="0">
              <a:lnSpc>
                <a:spcPct val="100000"/>
              </a:lnSpc>
              <a:spcBef>
                <a:spcPts val="0"/>
              </a:spcBef>
              <a:buFontTx/>
              <a:buNone/>
              <a:defRPr sz="1600">
                <a:solidFill>
                  <a:schemeClr val="tx1"/>
                </a:solidFill>
                <a:latin typeface="+mn-lt"/>
              </a:defRPr>
            </a:lvl5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F0987949-9F04-B647-A53E-53761AE0BF2A}"/>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4" name="Rectangle 2">
            <a:extLst>
              <a:ext uri="{FF2B5EF4-FFF2-40B4-BE49-F238E27FC236}">
                <a16:creationId xmlns:a16="http://schemas.microsoft.com/office/drawing/2014/main" id="{3A029E30-8E29-4186-B0B6-91114BF1AAFA}"/>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5" name="Picture 14" descr="A picture containing drawing&#10;&#10;Description automatically generated">
            <a:extLst>
              <a:ext uri="{FF2B5EF4-FFF2-40B4-BE49-F238E27FC236}">
                <a16:creationId xmlns:a16="http://schemas.microsoft.com/office/drawing/2014/main" id="{74F87C4F-C56D-469C-992F-0DE179C477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617648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634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634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430426" y="502473"/>
            <a:ext cx="8790709" cy="1325563"/>
          </a:xfrm>
          <a:prstGeom prst="rect">
            <a:avLst/>
          </a:prstGeom>
        </p:spPr>
        <p:txBody>
          <a:bodyPr anchor="ctr"/>
          <a:lstStyle>
            <a:lvl1pPr>
              <a:defRPr sz="3600" b="1"/>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a:lstStyle>
            <a:lvl1pPr marL="0" indent="0">
              <a:lnSpc>
                <a:spcPct val="100000"/>
              </a:lnSpc>
              <a:spcBef>
                <a:spcPts val="0"/>
              </a:spcBef>
              <a:buFontTx/>
              <a:buNone/>
              <a:defRPr sz="20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97F796D0-E7D2-3B45-8727-967B6B524ED2}"/>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17" name="Rectangle 2">
            <a:extLst>
              <a:ext uri="{FF2B5EF4-FFF2-40B4-BE49-F238E27FC236}">
                <a16:creationId xmlns:a16="http://schemas.microsoft.com/office/drawing/2014/main" id="{08646377-FDC7-459F-993E-8D25513D5586}"/>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8" name="Picture 17" descr="A picture containing drawing&#10;&#10;Description automatically generated">
            <a:extLst>
              <a:ext uri="{FF2B5EF4-FFF2-40B4-BE49-F238E27FC236}">
                <a16:creationId xmlns:a16="http://schemas.microsoft.com/office/drawing/2014/main" id="{E2858BA9-D0F5-4031-9681-C0A50D4F6A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1592218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210300" y="2008568"/>
            <a:ext cx="5194300" cy="0"/>
          </a:xfrm>
          <a:prstGeom prst="straightConnector1">
            <a:avLst/>
          </a:prstGeom>
          <a:noFill/>
          <a:ln w="634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609600" y="2008568"/>
            <a:ext cx="4963886" cy="0"/>
          </a:xfrm>
          <a:prstGeom prst="straightConnector1">
            <a:avLst/>
          </a:prstGeom>
          <a:noFill/>
          <a:ln w="634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210300" y="4231068"/>
            <a:ext cx="5194300" cy="0"/>
          </a:xfrm>
          <a:prstGeom prst="straightConnector1">
            <a:avLst/>
          </a:prstGeom>
          <a:noFill/>
          <a:ln w="634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609600" y="4231068"/>
            <a:ext cx="4963886"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585216" y="372712"/>
            <a:ext cx="9002130" cy="1325563"/>
          </a:xfrm>
          <a:prstGeom prst="rect">
            <a:avLst/>
          </a:prstGeom>
        </p:spPr>
        <p:txBody>
          <a:bodyPr anchor="ctr"/>
          <a:lstStyle>
            <a:lvl1pPr>
              <a:defRPr sz="3600" b="1">
                <a:solidFill>
                  <a:schemeClr val="tx1"/>
                </a:solidFill>
              </a:defRPr>
            </a:lvl1pPr>
          </a:lstStyle>
          <a:p>
            <a:r>
              <a:rPr lang="en-US" dirty="0"/>
              <a:t>Table with 4 points and images</a:t>
            </a:r>
          </a:p>
        </p:txBody>
      </p:sp>
      <p:sp>
        <p:nvSpPr>
          <p:cNvPr id="4" name="Picture Placeholder 3">
            <a:extLst>
              <a:ext uri="{FF2B5EF4-FFF2-40B4-BE49-F238E27FC236}">
                <a16:creationId xmlns:a16="http://schemas.microsoft.com/office/drawing/2014/main" id="{3AB5C53D-6E59-1842-ACBC-39BBF91DF1DF}"/>
              </a:ext>
            </a:extLst>
          </p:cNvPr>
          <p:cNvSpPr>
            <a:spLocks noGrp="1"/>
          </p:cNvSpPr>
          <p:nvPr>
            <p:ph type="pic" sz="quarter" idx="10"/>
          </p:nvPr>
        </p:nvSpPr>
        <p:spPr>
          <a:xfrm>
            <a:off x="585216" y="2549193"/>
            <a:ext cx="1641210" cy="1372581"/>
          </a:xfrm>
          <a:prstGeom prst="rect">
            <a:avLst/>
          </a:prstGeom>
        </p:spPr>
        <p:txBody>
          <a:bodyPr anchor="ctr"/>
          <a:lstStyle>
            <a:lvl1pPr algn="ctr">
              <a:buFontTx/>
              <a:buNone/>
              <a:defRPr sz="1600"/>
            </a:lvl1pPr>
          </a:lstStyle>
          <a:p>
            <a:endParaRPr lang="en-VN" dirty="0"/>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585216" y="4771259"/>
            <a:ext cx="1641210" cy="1372581"/>
          </a:xfrm>
          <a:prstGeom prst="rect">
            <a:avLst/>
          </a:prstGeom>
        </p:spPr>
        <p:txBody>
          <a:bodyPr anchor="ctr"/>
          <a:lstStyle>
            <a:lvl1pPr algn="ctr">
              <a:buFontTx/>
              <a:buNone/>
              <a:defRPr sz="1600"/>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162363" y="2549193"/>
            <a:ext cx="1641210" cy="1308112"/>
          </a:xfrm>
          <a:prstGeom prst="rect">
            <a:avLst/>
          </a:prstGeom>
        </p:spPr>
        <p:txBody>
          <a:bodyPr anchor="ctr"/>
          <a:lstStyle>
            <a:lvl1pPr algn="ctr">
              <a:buFontTx/>
              <a:buNone/>
              <a:defRPr sz="1600"/>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162363" y="4771259"/>
            <a:ext cx="1641210" cy="1299609"/>
          </a:xfrm>
          <a:prstGeom prst="rect">
            <a:avLst/>
          </a:prstGeom>
        </p:spPr>
        <p:txBody>
          <a:bodyPr anchor="ctr"/>
          <a:lstStyle>
            <a:lvl1pPr algn="ctr">
              <a:buFontTx/>
              <a:buNone/>
              <a:defRPr sz="1600"/>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585788" y="2050040"/>
            <a:ext cx="4987925" cy="383019"/>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162675" y="2050040"/>
            <a:ext cx="5241925" cy="383019"/>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585788" y="4261862"/>
            <a:ext cx="4987925" cy="393266"/>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162675" y="4261862"/>
            <a:ext cx="5241925" cy="393266"/>
          </a:xfrm>
          <a:prstGeom prst="rect">
            <a:avLst/>
          </a:prstGeom>
        </p:spPr>
        <p:txBody>
          <a:bodyPr/>
          <a:lstStyle>
            <a:lvl1pPr marL="0" indent="0">
              <a:lnSpc>
                <a:spcPct val="100000"/>
              </a:lnSpc>
              <a:spcBef>
                <a:spcPts val="0"/>
              </a:spcBef>
              <a:buFontTx/>
              <a:buNone/>
              <a:defRPr sz="18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389188" y="2549525"/>
            <a:ext cx="3184525" cy="1371600"/>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7948613" y="2547938"/>
            <a:ext cx="3455987" cy="1309687"/>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389188" y="4772025"/>
            <a:ext cx="3184525" cy="1371600"/>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7948613" y="4770438"/>
            <a:ext cx="3455987" cy="1300162"/>
          </a:xfrm>
          <a:prstGeom prst="rect">
            <a:avLst/>
          </a:prstGeom>
        </p:spPr>
        <p:txBody>
          <a:bodyPr/>
          <a:lstStyle>
            <a:lvl1pPr marL="0" indent="0">
              <a:lnSpc>
                <a:spcPct val="100000"/>
              </a:lnSpc>
              <a:spcBef>
                <a:spcPts val="0"/>
              </a:spcBef>
              <a:buFontTx/>
              <a:buNone/>
              <a:defRPr sz="14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2" name="Slide Number Placeholder 12">
            <a:extLst>
              <a:ext uri="{FF2B5EF4-FFF2-40B4-BE49-F238E27FC236}">
                <a16:creationId xmlns:a16="http://schemas.microsoft.com/office/drawing/2014/main" id="{E1E792AC-7784-9D48-8F4D-97CC9919F209}"/>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24" name="Rectangle 2">
            <a:extLst>
              <a:ext uri="{FF2B5EF4-FFF2-40B4-BE49-F238E27FC236}">
                <a16:creationId xmlns:a16="http://schemas.microsoft.com/office/drawing/2014/main" id="{EF896112-78DA-4458-8D8B-9E655A832CC0}"/>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25" name="Picture 24" descr="A picture containing drawing&#10;&#10;Description automatically generated">
            <a:extLst>
              <a:ext uri="{FF2B5EF4-FFF2-40B4-BE49-F238E27FC236}">
                <a16:creationId xmlns:a16="http://schemas.microsoft.com/office/drawing/2014/main" id="{DFF6D6B6-6785-4FD6-ABDC-FFE5D6A08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2624514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C1A5CF-9B28-A249-9FD9-C933F90D4E5E}"/>
              </a:ext>
            </a:extLst>
          </p:cNvPr>
          <p:cNvGrpSpPr/>
          <p:nvPr userDrawn="1"/>
        </p:nvGrpSpPr>
        <p:grpSpPr>
          <a:xfrm>
            <a:off x="645003" y="2262053"/>
            <a:ext cx="2256656" cy="2047521"/>
            <a:chOff x="561874" y="2262053"/>
            <a:chExt cx="576219" cy="2047521"/>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561874" y="365125"/>
            <a:ext cx="8408981" cy="1325563"/>
          </a:xfrm>
          <a:prstGeom prst="rect">
            <a:avLst/>
          </a:prstGeom>
        </p:spPr>
        <p:txBody>
          <a:bodyPr anchor="ctr"/>
          <a:lstStyle>
            <a:lvl1pPr>
              <a:defRPr sz="3600" b="1" i="0">
                <a:latin typeface="+mj-lt"/>
                <a:ea typeface="Source Serif Pro" panose="02040603050405020204" pitchFamily="18" charset="0"/>
              </a:defRPr>
            </a:lvl1pPr>
          </a:lstStyle>
          <a:p>
            <a:r>
              <a:rPr lang="en-US" dirty="0"/>
              <a:t>Table with 8 points</a:t>
            </a:r>
          </a:p>
        </p:txBody>
      </p:sp>
      <p:grpSp>
        <p:nvGrpSpPr>
          <p:cNvPr id="38" name="Group 37">
            <a:extLst>
              <a:ext uri="{FF2B5EF4-FFF2-40B4-BE49-F238E27FC236}">
                <a16:creationId xmlns:a16="http://schemas.microsoft.com/office/drawing/2014/main" id="{EB95DD42-D0C1-434C-8CE9-92DDA7C86B10}"/>
              </a:ext>
            </a:extLst>
          </p:cNvPr>
          <p:cNvGrpSpPr/>
          <p:nvPr userDrawn="1"/>
        </p:nvGrpSpPr>
        <p:grpSpPr>
          <a:xfrm>
            <a:off x="3448360" y="2262053"/>
            <a:ext cx="2277578" cy="2047521"/>
            <a:chOff x="561874" y="2262053"/>
            <a:chExt cx="576219" cy="2047521"/>
          </a:xfrm>
        </p:grpSpPr>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1" name="Group 40">
            <a:extLst>
              <a:ext uri="{FF2B5EF4-FFF2-40B4-BE49-F238E27FC236}">
                <a16:creationId xmlns:a16="http://schemas.microsoft.com/office/drawing/2014/main" id="{5760F04F-5DB9-3E4F-BA78-F6407195F565}"/>
              </a:ext>
            </a:extLst>
          </p:cNvPr>
          <p:cNvGrpSpPr/>
          <p:nvPr userDrawn="1"/>
        </p:nvGrpSpPr>
        <p:grpSpPr>
          <a:xfrm>
            <a:off x="6215623" y="2262053"/>
            <a:ext cx="2265547" cy="2047521"/>
            <a:chOff x="561874" y="2262053"/>
            <a:chExt cx="576219" cy="2047521"/>
          </a:xfrm>
        </p:grpSpPr>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4" name="Group 43">
            <a:extLst>
              <a:ext uri="{FF2B5EF4-FFF2-40B4-BE49-F238E27FC236}">
                <a16:creationId xmlns:a16="http://schemas.microsoft.com/office/drawing/2014/main" id="{3EC92957-FF66-3548-9251-5728340A3225}"/>
              </a:ext>
            </a:extLst>
          </p:cNvPr>
          <p:cNvGrpSpPr/>
          <p:nvPr userDrawn="1"/>
        </p:nvGrpSpPr>
        <p:grpSpPr>
          <a:xfrm>
            <a:off x="8970855" y="2262053"/>
            <a:ext cx="2265547" cy="2047521"/>
            <a:chOff x="561874" y="2262053"/>
            <a:chExt cx="576219" cy="2047521"/>
          </a:xfrm>
        </p:grpSpPr>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560966" y="2305255"/>
            <a:ext cx="2340693" cy="484703"/>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370697" y="2305255"/>
            <a:ext cx="2340694"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126596" y="2305255"/>
            <a:ext cx="2354574"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8868209" y="2305255"/>
            <a:ext cx="2368193" cy="484187"/>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540185" y="4372410"/>
            <a:ext cx="2361332"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370697" y="4372410"/>
            <a:ext cx="2340550"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126596" y="4372410"/>
            <a:ext cx="2361189"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8868209" y="4372410"/>
            <a:ext cx="2368193" cy="365846"/>
          </a:xfrm>
          <a:prstGeom prst="rect">
            <a:avLst/>
          </a:prstGeom>
        </p:spPr>
        <p:txBody>
          <a:bodyPr/>
          <a:lstStyle>
            <a:lvl1pPr marL="0" indent="0">
              <a:lnSpc>
                <a:spcPct val="100000"/>
              </a:lnSpc>
              <a:spcBef>
                <a:spcPts val="0"/>
              </a:spcBef>
              <a:buFontTx/>
              <a:buNone/>
              <a:defRPr sz="15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540328" y="2861682"/>
            <a:ext cx="2361331" cy="131503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370841" y="2862262"/>
            <a:ext cx="2342509" cy="1325563"/>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126741" y="2861682"/>
            <a:ext cx="2356987" cy="131503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8868353" y="2860604"/>
            <a:ext cx="2356987" cy="1295471"/>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540328" y="4811135"/>
            <a:ext cx="2361189" cy="1423987"/>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370842" y="4812143"/>
            <a:ext cx="2340550" cy="1443618"/>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126741" y="4811136"/>
            <a:ext cx="2361189" cy="1423987"/>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8868353" y="4811136"/>
            <a:ext cx="2368049" cy="1444625"/>
          </a:xfrm>
          <a:prstGeom prst="rect">
            <a:avLst/>
          </a:prstGeom>
        </p:spPr>
        <p:txBody>
          <a:bodyPr/>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34" name="Slide Number Placeholder 12">
            <a:extLst>
              <a:ext uri="{FF2B5EF4-FFF2-40B4-BE49-F238E27FC236}">
                <a16:creationId xmlns:a16="http://schemas.microsoft.com/office/drawing/2014/main" id="{FC299318-D66E-1E49-9C4B-8B18DEA4661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36" name="Rectangle 2">
            <a:extLst>
              <a:ext uri="{FF2B5EF4-FFF2-40B4-BE49-F238E27FC236}">
                <a16:creationId xmlns:a16="http://schemas.microsoft.com/office/drawing/2014/main" id="{0D5EC033-492B-4F5D-8EDF-623017827651}"/>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48" name="Picture 47" descr="A picture containing drawing&#10;&#10;Description automatically generated">
            <a:extLst>
              <a:ext uri="{FF2B5EF4-FFF2-40B4-BE49-F238E27FC236}">
                <a16:creationId xmlns:a16="http://schemas.microsoft.com/office/drawing/2014/main" id="{7F887C95-D4F3-4926-9A11-5682B80C74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3324379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448245" y="250825"/>
            <a:ext cx="8186032" cy="691284"/>
          </a:xfrm>
          <a:prstGeom prst="rect">
            <a:avLst/>
          </a:prstGeom>
        </p:spPr>
        <p:txBody>
          <a:bodyPr/>
          <a:lstStyle>
            <a:lvl1pPr algn="l">
              <a:defRPr sz="3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Project Plan</a:t>
            </a:r>
          </a:p>
        </p:txBody>
      </p:sp>
      <p:sp>
        <p:nvSpPr>
          <p:cNvPr id="6" name="Slide Number Placeholder 12">
            <a:extLst>
              <a:ext uri="{FF2B5EF4-FFF2-40B4-BE49-F238E27FC236}">
                <a16:creationId xmlns:a16="http://schemas.microsoft.com/office/drawing/2014/main" id="{F9519605-06CC-9D4D-A5A2-4DE8DF0294A1}"/>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sp>
        <p:nvSpPr>
          <p:cNvPr id="9" name="Rectangle 2">
            <a:extLst>
              <a:ext uri="{FF2B5EF4-FFF2-40B4-BE49-F238E27FC236}">
                <a16:creationId xmlns:a16="http://schemas.microsoft.com/office/drawing/2014/main" id="{0BB14219-AD8E-FC4E-8AC3-3C345116B335}"/>
              </a:ext>
            </a:extLst>
          </p:cNvPr>
          <p:cNvSpPr/>
          <p:nvPr userDrawn="1"/>
        </p:nvSpPr>
        <p:spPr>
          <a:xfrm>
            <a:off x="11308697" y="354147"/>
            <a:ext cx="682613" cy="395060"/>
          </a:xfrm>
          <a:prstGeom prst="rect">
            <a:avLst/>
          </a:prstGeom>
          <a:solidFill>
            <a:srgbClr val="0A495D"/>
          </a:solidFill>
          <a:ln w="12701" cap="flat">
            <a:solidFill>
              <a:srgbClr val="02756F"/>
            </a:solidFill>
            <a:prstDash val="solid"/>
            <a:miter/>
          </a:ln>
        </p:spPr>
        <p:txBody>
          <a:bodyPr vert="horz" wrap="square" lIns="91440" tIns="45720" rIns="91440" bIns="45720"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FAFAFA"/>
              </a:solidFill>
              <a:uFillTx/>
              <a:latin typeface="Arial" pitchFamily="34"/>
            </a:endParaRPr>
          </a:p>
        </p:txBody>
      </p:sp>
      <p:pic>
        <p:nvPicPr>
          <p:cNvPr id="10" name="Picture 9" descr="A picture containing drawing&#10;&#10;Description automatically generated">
            <a:extLst>
              <a:ext uri="{FF2B5EF4-FFF2-40B4-BE49-F238E27FC236}">
                <a16:creationId xmlns:a16="http://schemas.microsoft.com/office/drawing/2014/main" id="{16767FE7-73EF-BB4F-B2EF-BCEFC01DB2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13649" y="520608"/>
            <a:ext cx="437322" cy="120570"/>
          </a:xfrm>
          <a:prstGeom prst="rect">
            <a:avLst/>
          </a:prstGeom>
        </p:spPr>
      </p:pic>
    </p:spTree>
    <p:extLst>
      <p:ext uri="{BB962C8B-B14F-4D97-AF65-F5344CB8AC3E}">
        <p14:creationId xmlns:p14="http://schemas.microsoft.com/office/powerpoint/2010/main" val="2831722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547453207"/>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algn="ctr"/>
                      <a:r>
                        <a:rPr lang="en-US" sz="1200" b="0" dirty="0">
                          <a:solidFill>
                            <a:srgbClr val="0B4A5D"/>
                          </a:solidFill>
                        </a:rPr>
                        <a:t>Text</a:t>
                      </a:r>
                      <a:endParaRPr lang="en-US" sz="1200" b="0" dirty="0"/>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151371" y="581895"/>
            <a:ext cx="397855" cy="5499590"/>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6FF04C61-799E-AB46-A8CF-5B7ACD58FA2F}"/>
              </a:ext>
            </a:extLst>
          </p:cNvPr>
          <p:cNvSpPr/>
          <p:nvPr userDrawn="1"/>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00EA2F-0500-CB44-A467-55B0FE343CE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807187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8005944" y="6298823"/>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5794769" y="6317494"/>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609422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6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644085016"/>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575187">
                  <a:extLst>
                    <a:ext uri="{9D8B030D-6E8A-4147-A177-3AD203B41FA5}">
                      <a16:colId xmlns:a16="http://schemas.microsoft.com/office/drawing/2014/main" val="1908423612"/>
                    </a:ext>
                  </a:extLst>
                </a:gridCol>
                <a:gridCol w="1858297">
                  <a:extLst>
                    <a:ext uri="{9D8B030D-6E8A-4147-A177-3AD203B41FA5}">
                      <a16:colId xmlns:a16="http://schemas.microsoft.com/office/drawing/2014/main" val="2058491919"/>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hMerge="1">
                  <a:txBody>
                    <a:bodyPr/>
                    <a:lstStyle/>
                    <a:p>
                      <a:endParaRPr lang="en-US"/>
                    </a:p>
                  </a:txBody>
                  <a:tcP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 here</a:t>
                      </a:r>
                    </a:p>
                  </a:txBody>
                  <a:tcPr anchor="ctr">
                    <a:solidFill>
                      <a:srgbClr val="04A299"/>
                    </a:solidFill>
                  </a:tcPr>
                </a:tc>
                <a:tc>
                  <a:txBody>
                    <a:bodyPr/>
                    <a:lstStyle/>
                    <a:p>
                      <a:pPr algn="ctr"/>
                      <a:endParaRPr lang="en-US" sz="1200" dirty="0">
                        <a:solidFill>
                          <a:schemeClr val="tx1"/>
                        </a:solidFill>
                      </a:endParaRPr>
                    </a:p>
                  </a:txBody>
                  <a:tcPr anchor="ctr">
                    <a:solidFill>
                      <a:schemeClr val="accent2"/>
                    </a:solidFill>
                  </a:tcPr>
                </a:tc>
                <a:tc>
                  <a:txBody>
                    <a:bodyPr/>
                    <a:lstStyle/>
                    <a:p>
                      <a:pPr algn="ctr"/>
                      <a:r>
                        <a:rPr lang="en-US" sz="1200" dirty="0">
                          <a:solidFill>
                            <a:schemeClr val="tx1"/>
                          </a:solidFill>
                        </a:rPr>
                        <a:t>Text</a:t>
                      </a:r>
                    </a:p>
                  </a:txBody>
                  <a:tcPr anchor="ctr">
                    <a:solidFill>
                      <a:srgbClr val="0ED882"/>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solidFill>
                      <a:schemeClr val="accent5">
                        <a:lumMod val="90000"/>
                      </a:schemeClr>
                    </a:solidFill>
                  </a:tcPr>
                </a:tc>
                <a:tc hMerge="1">
                  <a:txBody>
                    <a:bodyPr/>
                    <a:lstStyle/>
                    <a:p>
                      <a:endParaRPr lang="en-US"/>
                    </a:p>
                  </a:txBody>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4613734" y="1028887"/>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1B3D954C-72F8-BD41-AF16-0546D9CF401B}"/>
              </a:ext>
            </a:extLst>
          </p:cNvPr>
          <p:cNvSpPr/>
          <p:nvPr userDrawn="1"/>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FC9E3-9816-B140-910D-27B38BC78110}"/>
              </a:ext>
            </a:extLst>
          </p:cNvPr>
          <p:cNvSpPr/>
          <p:nvPr userDrawn="1"/>
        </p:nvSpPr>
        <p:spPr>
          <a:xfrm>
            <a:off x="3919205"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4537123"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4448635" y="6275482"/>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3536700" y="6279843"/>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444427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1150788032"/>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rgbClr val="04A299"/>
                    </a:solidFill>
                  </a:tcPr>
                </a:tc>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2703155" y="974868"/>
            <a:ext cx="397855" cy="5052598"/>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4211AE4F-662B-C34F-9FE8-708E9DA43FCB}"/>
              </a:ext>
            </a:extLst>
          </p:cNvPr>
          <p:cNvSpPr/>
          <p:nvPr userDrawn="1"/>
        </p:nvSpPr>
        <p:spPr>
          <a:xfrm>
            <a:off x="2624613"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71841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23AB75-AE70-0840-904A-55746D0A8FBA}"/>
              </a:ext>
            </a:extLst>
          </p:cNvPr>
          <p:cNvSpPr/>
          <p:nvPr userDrawn="1"/>
        </p:nvSpPr>
        <p:spPr>
          <a:xfrm>
            <a:off x="4544327"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353012" y="250825"/>
            <a:ext cx="8239699" cy="664943"/>
          </a:xfrm>
          <a:prstGeom prst="rect">
            <a:avLst/>
          </a:prstGeom>
        </p:spPr>
        <p:txBody>
          <a:bodyPr/>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12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2542067" y="6283921"/>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3536700" y="6279843"/>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41264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8"/>
            <a:ext cx="3941762" cy="2638426"/>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Agenda</a:t>
            </a:r>
          </a:p>
        </p:txBody>
      </p:sp>
    </p:spTree>
    <p:extLst>
      <p:ext uri="{BB962C8B-B14F-4D97-AF65-F5344CB8AC3E}">
        <p14:creationId xmlns:p14="http://schemas.microsoft.com/office/powerpoint/2010/main" val="1765455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59908618"/>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0-#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2940548E-286C-8046-BFE8-FF8DDF28F083}"/>
              </a:ext>
            </a:extLst>
          </p:cNvPr>
          <p:cNvSpPr>
            <a:spLocks noGrp="1"/>
          </p:cNvSpPr>
          <p:nvPr>
            <p:ph type="body" sz="quarter" idx="10" hasCustomPrompt="1"/>
          </p:nvPr>
        </p:nvSpPr>
        <p:spPr>
          <a:xfrm>
            <a:off x="3583675" y="4054569"/>
            <a:ext cx="3081130" cy="298450"/>
          </a:xfrm>
          <a:prstGeom prst="rect">
            <a:avLst/>
          </a:prstGeom>
        </p:spPr>
        <p:txBody>
          <a:bodyPr/>
          <a:lstStyle>
            <a:lvl1pPr marL="0" indent="0" algn="r">
              <a:buFontTx/>
              <a:buNone/>
              <a:defRPr sz="1600" b="0" i="0">
                <a:latin typeface="Arial" panose="020B0604020202020204" pitchFamily="34" charset="0"/>
                <a:cs typeface="Arial" panose="020B0604020202020204" pitchFamily="34" charset="0"/>
              </a:defRPr>
            </a:lvl1pPr>
            <a:lvl2pPr marL="0" indent="0">
              <a:buFontTx/>
              <a:buNone/>
              <a:defRPr sz="1800" b="0" i="0">
                <a:latin typeface="Arial" panose="020B0604020202020204" pitchFamily="34" charset="0"/>
                <a:cs typeface="Arial" panose="020B0604020202020204" pitchFamily="34" charset="0"/>
              </a:defRPr>
            </a:lvl2pPr>
            <a:lvl3pPr marL="0" indent="0">
              <a:buFontTx/>
              <a:buNone/>
              <a:defRPr sz="1800" b="0" i="0">
                <a:latin typeface="Arial" panose="020B0604020202020204" pitchFamily="34" charset="0"/>
                <a:cs typeface="Arial" panose="020B0604020202020204" pitchFamily="34" charset="0"/>
              </a:defRPr>
            </a:lvl3pPr>
            <a:lvl4pPr marL="0" indent="0">
              <a:buFontTx/>
              <a:buNone/>
              <a:defRPr sz="1800" b="0" i="0">
                <a:latin typeface="Arial" panose="020B0604020202020204" pitchFamily="34" charset="0"/>
                <a:cs typeface="Arial" panose="020B0604020202020204" pitchFamily="34" charset="0"/>
              </a:defRPr>
            </a:lvl4pPr>
            <a:lvl5pPr marL="0" indent="0">
              <a:buFontTx/>
              <a:buNone/>
              <a:defRPr sz="1800" b="0" i="0">
                <a:latin typeface="Arial" panose="020B0604020202020204" pitchFamily="34" charset="0"/>
                <a:cs typeface="Arial" panose="020B0604020202020204" pitchFamily="34" charset="0"/>
              </a:defRPr>
            </a:lvl5pPr>
          </a:lstStyle>
          <a:p>
            <a:pPr lvl="0"/>
            <a:r>
              <a:rPr lang="en-US" dirty="0"/>
              <a:t>URL Here</a:t>
            </a: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3497846" y="3606151"/>
            <a:ext cx="3166959" cy="425860"/>
          </a:xfrm>
          <a:prstGeom prst="rect">
            <a:avLst/>
          </a:prstGeom>
        </p:spPr>
        <p:txBody>
          <a:bodyPr/>
          <a:lstStyle>
            <a:lvl1pPr>
              <a:buFontTx/>
              <a:buNone/>
              <a:defRPr sz="2800" b="1" i="0">
                <a:solidFill>
                  <a:srgbClr val="F76466"/>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6664805" y="3597036"/>
            <a:ext cx="2919412" cy="434975"/>
          </a:xfrm>
          <a:prstGeom prst="rect">
            <a:avLst/>
          </a:prstGeom>
        </p:spPr>
        <p:txBody>
          <a:bodyPr/>
          <a:lstStyle>
            <a:lvl1pP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Tree>
    <p:extLst>
      <p:ext uri="{BB962C8B-B14F-4D97-AF65-F5344CB8AC3E}">
        <p14:creationId xmlns:p14="http://schemas.microsoft.com/office/powerpoint/2010/main" val="338612862"/>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3" name="Picture 3">
            <a:extLst>
              <a:ext uri="{FF2B5EF4-FFF2-40B4-BE49-F238E27FC236}">
                <a16:creationId xmlns:a16="http://schemas.microsoft.com/office/drawing/2014/main" id="{FE61E825-D3EC-6945-A107-2C7E790C6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0944" y="2395613"/>
            <a:ext cx="1994080" cy="1505734"/>
          </a:xfrm>
          <a:prstGeom prst="rect">
            <a:avLst/>
          </a:prstGeom>
          <a:noFill/>
          <a:ln cap="flat">
            <a:noFill/>
          </a:ln>
        </p:spPr>
      </p:pic>
    </p:spTree>
    <p:extLst>
      <p:ext uri="{BB962C8B-B14F-4D97-AF65-F5344CB8AC3E}">
        <p14:creationId xmlns:p14="http://schemas.microsoft.com/office/powerpoint/2010/main" val="802134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885BD8FC-03C9-B41E-CD04-B5D3ACB82B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998" t="18764" r="30040" b="18481"/>
          <a:stretch/>
        </p:blipFill>
        <p:spPr>
          <a:xfrm>
            <a:off x="5743913" y="1095133"/>
            <a:ext cx="6216074" cy="5783944"/>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spTree>
    <p:extLst>
      <p:ext uri="{BB962C8B-B14F-4D97-AF65-F5344CB8AC3E}">
        <p14:creationId xmlns:p14="http://schemas.microsoft.com/office/powerpoint/2010/main" val="373263615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850" y="472209"/>
            <a:ext cx="1053819" cy="394723"/>
          </a:xfrm>
          <a:prstGeom prst="rect">
            <a:avLst/>
          </a:prstGeom>
        </p:spPr>
      </p:pic>
      <p:sp>
        <p:nvSpPr>
          <p:cNvPr id="12" name="Text Placeholder 8">
            <a:extLst>
              <a:ext uri="{FF2B5EF4-FFF2-40B4-BE49-F238E27FC236}">
                <a16:creationId xmlns:a16="http://schemas.microsoft.com/office/drawing/2014/main" id="{0C8B9214-2BB0-4E59-D64E-7D2DD323A314}"/>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3" name="Text Placeholder 8">
            <a:extLst>
              <a:ext uri="{FF2B5EF4-FFF2-40B4-BE49-F238E27FC236}">
                <a16:creationId xmlns:a16="http://schemas.microsoft.com/office/drawing/2014/main" id="{BA14C7D4-694B-12CD-B121-81F1B7FCCF5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4" name="Picture 3" descr="A person and person posing for a picture&#10;&#10;Description automatically generated with low confidence">
            <a:extLst>
              <a:ext uri="{FF2B5EF4-FFF2-40B4-BE49-F238E27FC236}">
                <a16:creationId xmlns:a16="http://schemas.microsoft.com/office/drawing/2014/main" id="{EC214888-5995-331C-6027-2D5E85ACACA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25142"/>
          <a:stretch/>
        </p:blipFill>
        <p:spPr>
          <a:xfrm>
            <a:off x="4627965" y="156707"/>
            <a:ext cx="7581620" cy="6751961"/>
          </a:xfrm>
          <a:prstGeom prst="rect">
            <a:avLst/>
          </a:prstGeom>
        </p:spPr>
      </p:pic>
    </p:spTree>
    <p:extLst>
      <p:ext uri="{BB962C8B-B14F-4D97-AF65-F5344CB8AC3E}">
        <p14:creationId xmlns:p14="http://schemas.microsoft.com/office/powerpoint/2010/main" val="367289553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850" y="472209"/>
            <a:ext cx="1053819" cy="394723"/>
          </a:xfrm>
          <a:prstGeom prst="rect">
            <a:avLst/>
          </a:prstGeom>
        </p:spPr>
      </p:pic>
      <p:pic>
        <p:nvPicPr>
          <p:cNvPr id="5" name="Picture 4" descr="A person and a child smiling&#10;&#10;Description automatically generated with medium confidence">
            <a:extLst>
              <a:ext uri="{FF2B5EF4-FFF2-40B4-BE49-F238E27FC236}">
                <a16:creationId xmlns:a16="http://schemas.microsoft.com/office/drawing/2014/main" id="{BEABC2DA-F35A-FE74-BFB5-0D280F08017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 r="24305"/>
          <a:stretch/>
        </p:blipFill>
        <p:spPr>
          <a:xfrm>
            <a:off x="4552403" y="149901"/>
            <a:ext cx="7657530" cy="6744171"/>
          </a:xfrm>
          <a:prstGeom prst="rect">
            <a:avLst/>
          </a:prstGeom>
        </p:spPr>
      </p:pic>
    </p:spTree>
    <p:extLst>
      <p:ext uri="{BB962C8B-B14F-4D97-AF65-F5344CB8AC3E}">
        <p14:creationId xmlns:p14="http://schemas.microsoft.com/office/powerpoint/2010/main" val="239971140"/>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885BD8FC-03C9-B41E-CD04-B5D3ACB82B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998" t="18764" r="30040" b="18481"/>
          <a:stretch/>
        </p:blipFill>
        <p:spPr>
          <a:xfrm>
            <a:off x="5743913" y="1095133"/>
            <a:ext cx="6216074" cy="5783944"/>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spTree>
    <p:extLst>
      <p:ext uri="{BB962C8B-B14F-4D97-AF65-F5344CB8AC3E}">
        <p14:creationId xmlns:p14="http://schemas.microsoft.com/office/powerpoint/2010/main" val="273817917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Picture 6" descr="A picture containing person, holding, player, male&#10;&#10;Description automatically generated">
            <a:extLst>
              <a:ext uri="{FF2B5EF4-FFF2-40B4-BE49-F238E27FC236}">
                <a16:creationId xmlns:a16="http://schemas.microsoft.com/office/drawing/2014/main" id="{E18EA37A-7398-1789-52C3-EE612F0877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5384" y="-143435"/>
            <a:ext cx="10685991" cy="7123993"/>
          </a:xfrm>
          <a:prstGeom prst="rect">
            <a:avLst/>
          </a:prstGeom>
        </p:spPr>
      </p:pic>
    </p:spTree>
    <p:extLst>
      <p:ext uri="{BB962C8B-B14F-4D97-AF65-F5344CB8AC3E}">
        <p14:creationId xmlns:p14="http://schemas.microsoft.com/office/powerpoint/2010/main" val="361120230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725213" y="681038"/>
            <a:ext cx="3751537"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1312632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714703" y="1826229"/>
            <a:ext cx="3762048" cy="928306"/>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714703" y="681038"/>
            <a:ext cx="3762048" cy="92830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6" name="Text Placeholder 2">
            <a:extLst>
              <a:ext uri="{FF2B5EF4-FFF2-40B4-BE49-F238E27FC236}">
                <a16:creationId xmlns:a16="http://schemas.microsoft.com/office/drawing/2014/main" id="{B7733069-2C87-144C-8EF4-E64E3F05E1D5}"/>
              </a:ext>
            </a:extLst>
          </p:cNvPr>
          <p:cNvSpPr>
            <a:spLocks noGrp="1"/>
          </p:cNvSpPr>
          <p:nvPr>
            <p:ph type="body" idx="1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Tree>
    <p:extLst>
      <p:ext uri="{BB962C8B-B14F-4D97-AF65-F5344CB8AC3E}">
        <p14:creationId xmlns:p14="http://schemas.microsoft.com/office/powerpoint/2010/main" val="197972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4989" y="1826229"/>
            <a:ext cx="3941762" cy="928306"/>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534989" y="681038"/>
            <a:ext cx="3941762" cy="928306"/>
          </a:xfrm>
          <a:prstGeom prst="rect">
            <a:avLst/>
          </a:prstGeom>
        </p:spPr>
        <p:txBody>
          <a:bodyPr/>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Agenda</a:t>
            </a:r>
          </a:p>
        </p:txBody>
      </p:sp>
      <p:sp>
        <p:nvSpPr>
          <p:cNvPr id="4" name="Text Placeholder 3">
            <a:extLst>
              <a:ext uri="{FF2B5EF4-FFF2-40B4-BE49-F238E27FC236}">
                <a16:creationId xmlns:a16="http://schemas.microsoft.com/office/drawing/2014/main" id="{F77286A8-24C4-6F4A-81A0-55BCB4B7C140}"/>
              </a:ext>
            </a:extLst>
          </p:cNvPr>
          <p:cNvSpPr>
            <a:spLocks noGrp="1"/>
          </p:cNvSpPr>
          <p:nvPr>
            <p:ph type="body" sz="quarter" idx="11" hasCustomPrompt="1"/>
          </p:nvPr>
        </p:nvSpPr>
        <p:spPr>
          <a:xfrm>
            <a:off x="5408740" y="681038"/>
            <a:ext cx="6158420" cy="5472874"/>
          </a:xfrm>
          <a:prstGeom prst="rect">
            <a:avLst/>
          </a:prstGeom>
        </p:spPr>
        <p:txBody>
          <a:bodyPr/>
          <a:lstStyle>
            <a:lvl1pPr marL="0" indent="0">
              <a:spcBef>
                <a:spcPts val="0"/>
              </a:spcBef>
              <a:spcAft>
                <a:spcPts val="1200"/>
              </a:spcAft>
              <a:buFontTx/>
              <a:buNone/>
              <a:defRPr sz="1600">
                <a:solidFill>
                  <a:schemeClr val="bg1"/>
                </a:solidFill>
              </a:defRPr>
            </a:lvl1pPr>
            <a:lvl2pPr marL="0" indent="0">
              <a:spcBef>
                <a:spcPts val="0"/>
              </a:spcBef>
              <a:spcAft>
                <a:spcPts val="1200"/>
              </a:spcAft>
              <a:buFontTx/>
              <a:buNone/>
              <a:defRPr sz="1800">
                <a:solidFill>
                  <a:schemeClr val="bg1"/>
                </a:solidFill>
              </a:defRPr>
            </a:lvl2pPr>
            <a:lvl3pPr marL="0" indent="0">
              <a:spcBef>
                <a:spcPts val="0"/>
              </a:spcBef>
              <a:spcAft>
                <a:spcPts val="1200"/>
              </a:spcAft>
              <a:buFontTx/>
              <a:buNone/>
              <a:defRPr sz="1800">
                <a:solidFill>
                  <a:schemeClr val="bg1"/>
                </a:solidFill>
              </a:defRPr>
            </a:lvl3pPr>
            <a:lvl4pPr marL="0" indent="0">
              <a:spcBef>
                <a:spcPts val="0"/>
              </a:spcBef>
              <a:spcAft>
                <a:spcPts val="1200"/>
              </a:spcAft>
              <a:buFontTx/>
              <a:buNone/>
              <a:defRPr sz="1800">
                <a:solidFill>
                  <a:schemeClr val="bg1"/>
                </a:solidFill>
              </a:defRPr>
            </a:lvl4pPr>
            <a:lvl5pPr marL="0" indent="0">
              <a:spcBef>
                <a:spcPts val="0"/>
              </a:spcBef>
              <a:spcAft>
                <a:spcPts val="1200"/>
              </a:spcAft>
              <a:buFontTx/>
              <a:buNone/>
              <a:defRPr sz="1800">
                <a:solidFill>
                  <a:schemeClr val="bg1"/>
                </a:solidFill>
              </a:defRPr>
            </a:lvl5pPr>
          </a:lstStyle>
          <a:p>
            <a:pPr lvl="0"/>
            <a:r>
              <a:rPr lang="en-US"/>
              <a:t>Click to edit body text styles</a:t>
            </a:r>
          </a:p>
        </p:txBody>
      </p:sp>
    </p:spTree>
    <p:extLst>
      <p:ext uri="{BB962C8B-B14F-4D97-AF65-F5344CB8AC3E}">
        <p14:creationId xmlns:p14="http://schemas.microsoft.com/office/powerpoint/2010/main" val="3465820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714703" y="681038"/>
            <a:ext cx="3762048"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1481081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1AD3C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1AD3C5"/>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lumMod val="10000"/>
                  </a:schemeClr>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3297779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056564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tx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70946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0" y="298903"/>
            <a:ext cx="369295" cy="738590"/>
          </a:xfrm>
          <a:prstGeom prst="rect">
            <a:avLst/>
          </a:prstGeom>
          <a:noFill/>
          <a:ln cap="flat">
            <a:noFill/>
          </a:ln>
        </p:spPr>
      </p:pic>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36A4CC3-0ACB-7042-AABA-4D52228C0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3" name="Text Placeholder 2">
            <a:extLst>
              <a:ext uri="{FF2B5EF4-FFF2-40B4-BE49-F238E27FC236}">
                <a16:creationId xmlns:a16="http://schemas.microsoft.com/office/drawing/2014/main" id="{1111AD49-36A5-4A40-B9F6-8296FFCC231D}"/>
              </a:ext>
            </a:extLst>
          </p:cNvPr>
          <p:cNvSpPr>
            <a:spLocks noGrp="1"/>
          </p:cNvSpPr>
          <p:nvPr>
            <p:ph type="body" sz="quarter" idx="12"/>
          </p:nvPr>
        </p:nvSpPr>
        <p:spPr>
          <a:xfrm>
            <a:off x="1822450" y="2654300"/>
            <a:ext cx="8372475" cy="36353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buClr>
                <a:srgbClr val="04A299"/>
              </a:buClr>
              <a:buSzPct val="125000"/>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buClr>
                <a:srgbClr val="0ED882"/>
              </a:buClr>
              <a:buSzPct val="90000"/>
              <a:buFont typeface="Wingdings" pitchFamily="2" charset="2"/>
              <a:buChar char="§"/>
              <a:tabLst>
                <a:tab pos="457200" algn="l"/>
              </a:tabLst>
              <a:defRPr sz="1600"/>
            </a:lvl4pPr>
            <a:lvl5pPr marL="914400" indent="-228600" defTabSz="457200">
              <a:lnSpc>
                <a:spcPct val="100000"/>
              </a:lnSpc>
              <a:spcBef>
                <a:spcPts val="0"/>
              </a:spcBef>
              <a:spcAft>
                <a:spcPts val="0"/>
              </a:spcAft>
              <a:buSzPct val="80000"/>
              <a:buFont typeface="Wingdings" pitchFamily="2" charset="2"/>
              <a:buChar char="Ø"/>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658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18F46FE-795A-B143-B2C5-0F05750D254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18AAAA3-7B04-DB4C-B0E3-B27A4E07C1A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DCE1D9-7411-3344-BD37-ED1CE3BDE2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3" name="Text Placeholder 2">
            <a:extLst>
              <a:ext uri="{FF2B5EF4-FFF2-40B4-BE49-F238E27FC236}">
                <a16:creationId xmlns:a16="http://schemas.microsoft.com/office/drawing/2014/main" id="{4C831B42-6A96-8343-B321-3BD5662A090C}"/>
              </a:ext>
            </a:extLst>
          </p:cNvPr>
          <p:cNvSpPr>
            <a:spLocks noGrp="1"/>
          </p:cNvSpPr>
          <p:nvPr>
            <p:ph type="body" sz="quarter" idx="10" hasCustomPrompt="1"/>
          </p:nvPr>
        </p:nvSpPr>
        <p:spPr>
          <a:xfrm>
            <a:off x="703385" y="219247"/>
            <a:ext cx="10412289" cy="914960"/>
          </a:xfrm>
          <a:prstGeom prst="rect">
            <a:avLst/>
          </a:prstGeom>
        </p:spPr>
        <p:txBody>
          <a:bodyPr lIns="0" tIns="0" rIns="0" bIns="0" anchor="ctr"/>
          <a:lstStyle>
            <a:lvl1pPr marL="0" indent="0">
              <a:spcBef>
                <a:spcPts val="0"/>
              </a:spcBef>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2pPr>
            <a:lvl3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3pPr>
            <a:lvl4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4pPr>
            <a:lvl5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text and callout</a:t>
            </a:r>
          </a:p>
        </p:txBody>
      </p:sp>
      <p:sp>
        <p:nvSpPr>
          <p:cNvPr id="6" name="Text Placeholder 5">
            <a:extLst>
              <a:ext uri="{FF2B5EF4-FFF2-40B4-BE49-F238E27FC236}">
                <a16:creationId xmlns:a16="http://schemas.microsoft.com/office/drawing/2014/main" id="{464D0080-4968-C147-9D17-404A557BFA4C}"/>
              </a:ext>
            </a:extLst>
          </p:cNvPr>
          <p:cNvSpPr>
            <a:spLocks noGrp="1"/>
          </p:cNvSpPr>
          <p:nvPr>
            <p:ph type="body" sz="quarter" idx="11" hasCustomPrompt="1"/>
          </p:nvPr>
        </p:nvSpPr>
        <p:spPr>
          <a:xfrm>
            <a:off x="703385" y="2509520"/>
            <a:ext cx="3106615" cy="2946718"/>
          </a:xfrm>
          <a:prstGeom prst="rect">
            <a:avLst/>
          </a:prstGeom>
        </p:spPr>
        <p:txBody>
          <a:bodyPr lIns="0" tIns="0" rIns="0" bIns="0"/>
          <a:lstStyle>
            <a:lvl1pPr marL="0" indent="0" defTabSz="457200">
              <a:lnSpc>
                <a:spcPct val="100000"/>
              </a:lnSpc>
              <a:spcBef>
                <a:spcPts val="0"/>
              </a:spcBef>
              <a:buFontTx/>
              <a:buNone/>
              <a:tabLst>
                <a:tab pos="457200" algn="l"/>
              </a:tabLst>
              <a:defRPr sz="2000" b="1"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Callout</a:t>
            </a:r>
          </a:p>
          <a:p>
            <a:pPr lvl="0"/>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a:t>
            </a:r>
          </a:p>
        </p:txBody>
      </p:sp>
      <p:sp>
        <p:nvSpPr>
          <p:cNvPr id="9" name="Text Placeholder 8">
            <a:extLst>
              <a:ext uri="{FF2B5EF4-FFF2-40B4-BE49-F238E27FC236}">
                <a16:creationId xmlns:a16="http://schemas.microsoft.com/office/drawing/2014/main" id="{FD093A76-C7FB-4B4D-A592-4CFB7C16D94C}"/>
              </a:ext>
            </a:extLst>
          </p:cNvPr>
          <p:cNvSpPr>
            <a:spLocks noGrp="1"/>
          </p:cNvSpPr>
          <p:nvPr>
            <p:ph type="body" sz="quarter" idx="12" hasCustomPrompt="1"/>
          </p:nvPr>
        </p:nvSpPr>
        <p:spPr>
          <a:xfrm>
            <a:off x="4530724" y="2509838"/>
            <a:ext cx="6584950" cy="5683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0" indent="0">
              <a:spcBef>
                <a:spcPts val="0"/>
              </a:spcBef>
              <a:buFontTx/>
              <a:buNone/>
              <a:defRPr b="1" i="0">
                <a:solidFill>
                  <a:srgbClr val="04A299"/>
                </a:solidFill>
                <a:latin typeface="Arial" panose="020B0604020202020204" pitchFamily="34" charset="0"/>
                <a:cs typeface="Arial" panose="020B0604020202020204" pitchFamily="34" charset="0"/>
              </a:defRPr>
            </a:lvl2pPr>
            <a:lvl3pPr marL="0" indent="0">
              <a:spcBef>
                <a:spcPts val="0"/>
              </a:spcBef>
              <a:buFontTx/>
              <a:buNone/>
              <a:defRPr b="1" i="0">
                <a:solidFill>
                  <a:srgbClr val="04A299"/>
                </a:solidFill>
                <a:latin typeface="Arial" panose="020B0604020202020204" pitchFamily="34" charset="0"/>
                <a:cs typeface="Arial" panose="020B0604020202020204" pitchFamily="34" charset="0"/>
              </a:defRPr>
            </a:lvl3pPr>
            <a:lvl4pPr marL="0" indent="0">
              <a:spcBef>
                <a:spcPts val="0"/>
              </a:spcBef>
              <a:buFontTx/>
              <a:buNone/>
              <a:defRPr b="1" i="0">
                <a:solidFill>
                  <a:srgbClr val="04A299"/>
                </a:solidFill>
                <a:latin typeface="Arial" panose="020B0604020202020204" pitchFamily="34" charset="0"/>
                <a:cs typeface="Arial" panose="020B0604020202020204" pitchFamily="34" charset="0"/>
              </a:defRPr>
            </a:lvl4pPr>
            <a:lvl5pPr marL="0" indent="0">
              <a:spcBef>
                <a:spcPts val="0"/>
              </a:spcBef>
              <a:buFontTx/>
              <a:buNone/>
              <a:defRPr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5" name="Text Placeholder 4">
            <a:extLst>
              <a:ext uri="{FF2B5EF4-FFF2-40B4-BE49-F238E27FC236}">
                <a16:creationId xmlns:a16="http://schemas.microsoft.com/office/drawing/2014/main" id="{203CAA0C-C32F-E943-A591-90ABA5DF0D31}"/>
              </a:ext>
            </a:extLst>
          </p:cNvPr>
          <p:cNvSpPr>
            <a:spLocks noGrp="1"/>
          </p:cNvSpPr>
          <p:nvPr>
            <p:ph type="body" sz="quarter" idx="13"/>
          </p:nvPr>
        </p:nvSpPr>
        <p:spPr>
          <a:xfrm>
            <a:off x="4530725" y="3233738"/>
            <a:ext cx="6584950" cy="27209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
            <a:extLst>
              <a:ext uri="{FF2B5EF4-FFF2-40B4-BE49-F238E27FC236}">
                <a16:creationId xmlns:a16="http://schemas.microsoft.com/office/drawing/2014/main" id="{B3D5B73E-DC18-8140-AB86-565DCE19FA74}"/>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317502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703385" y="219247"/>
            <a:ext cx="8994798" cy="930103"/>
          </a:xfrm>
          <a:prstGeom prst="rect">
            <a:avLst/>
          </a:prstGeom>
        </p:spPr>
        <p:txBody>
          <a:bodyPr lIns="0" tIns="0" rIns="0" bIns="0" anchor="ctr"/>
          <a:lstStyle>
            <a:lvl1pPr marL="0" indent="0">
              <a:lnSpc>
                <a:spcPct val="90000"/>
              </a:lnSpc>
              <a:spcBef>
                <a:spcPts val="0"/>
              </a:spcBef>
              <a:buFontTx/>
              <a:buNone/>
              <a:defRPr sz="36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703385" y="2139950"/>
            <a:ext cx="3646365" cy="3678238"/>
          </a:xfrm>
          <a:prstGeom prst="rect">
            <a:avLst/>
          </a:prstGeom>
        </p:spPr>
        <p:txBody>
          <a:bodyPr lIns="0" tIns="0" rIns="0" bIns="0"/>
          <a:lstStyle>
            <a:lvl1pPr marL="0" indent="0" defTabSz="457200">
              <a:lnSpc>
                <a:spcPct val="100000"/>
              </a:lnSpc>
              <a:spcBef>
                <a:spcPts val="0"/>
              </a:spcBef>
              <a:spcAft>
                <a:spcPts val="0"/>
              </a:spcAft>
              <a:buFontTx/>
              <a:buNone/>
              <a:tabLst>
                <a:tab pos="457200" algn="l"/>
              </a:tabLst>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dirty="0"/>
          </a:p>
        </p:txBody>
      </p:sp>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D24652-F614-F243-AA94-0FC86099FB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12" name="Picture 1">
            <a:extLst>
              <a:ext uri="{FF2B5EF4-FFF2-40B4-BE49-F238E27FC236}">
                <a16:creationId xmlns:a16="http://schemas.microsoft.com/office/drawing/2014/main" id="{71D87FA8-DB25-AA46-9FD6-B70444C863BC}"/>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706427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8554F8F-8E3B-7043-B30E-C40AD7E008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4813300" y="3144838"/>
            <a:ext cx="6567488"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
            <a:extLst>
              <a:ext uri="{FF2B5EF4-FFF2-40B4-BE49-F238E27FC236}">
                <a16:creationId xmlns:a16="http://schemas.microsoft.com/office/drawing/2014/main" id="{BA750F42-BA37-8146-8B43-8480E9A928FF}"/>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2946182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731523" y="2384425"/>
            <a:ext cx="4791076" cy="674688"/>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731522" y="219247"/>
            <a:ext cx="10393678" cy="91496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lIns="0" tIns="0" rIns="0" bIns="0"/>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5" name="Slide Number Placeholder 12">
            <a:extLst>
              <a:ext uri="{FF2B5EF4-FFF2-40B4-BE49-F238E27FC236}">
                <a16:creationId xmlns:a16="http://schemas.microsoft.com/office/drawing/2014/main" id="{451BFB2D-BE9C-4A40-AD9C-1C0E0AEC34D4}"/>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4171F72-F9D9-334D-B5FA-B3270D4D3C4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6A6F6C-15FA-4848-98A6-FDB3F684AD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11" name="Text Placeholder 10">
            <a:extLst>
              <a:ext uri="{FF2B5EF4-FFF2-40B4-BE49-F238E27FC236}">
                <a16:creationId xmlns:a16="http://schemas.microsoft.com/office/drawing/2014/main" id="{A3F9593A-0C6E-804C-BBC0-77EBD377F9C0}"/>
              </a:ext>
            </a:extLst>
          </p:cNvPr>
          <p:cNvSpPr>
            <a:spLocks noGrp="1"/>
          </p:cNvSpPr>
          <p:nvPr>
            <p:ph type="body" sz="quarter" idx="17"/>
          </p:nvPr>
        </p:nvSpPr>
        <p:spPr>
          <a:xfrm>
            <a:off x="731522" y="3281362"/>
            <a:ext cx="4791076" cy="2957513"/>
          </a:xfrm>
          <a:prstGeom prst="rect">
            <a:avLst/>
          </a:prstGeom>
        </p:spPr>
        <p:txBody>
          <a:bodyPr lIns="0" tIns="0" rIns="0" bIns="0"/>
          <a:lstStyle>
            <a:lvl1pPr marL="0" indent="-228600">
              <a:lnSpc>
                <a:spcPct val="100000"/>
              </a:lnSpc>
              <a:spcBef>
                <a:spcPts val="0"/>
              </a:spcBef>
              <a:spcAft>
                <a:spcPts val="0"/>
              </a:spcAft>
              <a:buFontTx/>
              <a:buNone/>
              <a:tabLst>
                <a:tab pos="457200" algn="l"/>
              </a:tabLst>
              <a:defRPr sz="1600"/>
            </a:lvl1pPr>
            <a:lvl2pPr marL="228600">
              <a:spcBef>
                <a:spcPts val="0"/>
              </a:spcBef>
              <a:spcAft>
                <a:spcPts val="600"/>
              </a:spcAft>
              <a:defRPr sz="1600"/>
            </a:lvl2pPr>
            <a:lvl3pPr marL="0">
              <a:spcBef>
                <a:spcPts val="0"/>
              </a:spcBef>
              <a:spcAft>
                <a:spcPts val="600"/>
              </a:spcAft>
              <a:tabLst>
                <a:tab pos="457200" algn="l"/>
              </a:tabLst>
              <a:defRPr sz="1600"/>
            </a:lvl3pPr>
            <a:lvl4pPr marL="0">
              <a:spcBef>
                <a:spcPts val="0"/>
              </a:spcBef>
              <a:spcAft>
                <a:spcPts val="600"/>
              </a:spcAft>
              <a:tabLst>
                <a:tab pos="457200" algn="l"/>
              </a:tabLst>
              <a:defRPr sz="1600"/>
            </a:lvl4pPr>
            <a:lvl5pPr marL="228600" indent="-228600" defTabSz="457200">
              <a:lnSpc>
                <a:spcPct val="100000"/>
              </a:lnSpc>
              <a:spcBef>
                <a:spcPts val="0"/>
              </a:spcBef>
              <a:spcAft>
                <a:spcPts val="0"/>
              </a:spcAft>
              <a:buFont typeface="Arial" panose="020B0604020202020204" pitchFamily="34" charset="0"/>
              <a:buChar char="•"/>
              <a:tabLst>
                <a:tab pos="457200" algn="l"/>
              </a:tabLst>
              <a:defRPr sz="1600"/>
            </a:lvl5pPr>
            <a:lvl6pPr marL="457200" indent="-228600" defTabSz="457200">
              <a:lnSpc>
                <a:spcPct val="100000"/>
              </a:lnSpc>
              <a:spcBef>
                <a:spcPts val="0"/>
              </a:spcBef>
              <a:spcAft>
                <a:spcPts val="0"/>
              </a:spcAft>
              <a:buFont typeface="Arial" panose="020B0604020202020204" pitchFamily="34" charset="0"/>
              <a:buChar char="•"/>
              <a:tabLst>
                <a:tab pos="457200" algn="l"/>
              </a:tabLst>
              <a:defRPr sz="1600"/>
            </a:lvl6pPr>
            <a:lvl7pPr marL="685800" indent="-228600" defTabSz="457200">
              <a:lnSpc>
                <a:spcPct val="100000"/>
              </a:lnSpc>
              <a:spcBef>
                <a:spcPts val="0"/>
              </a:spcBef>
              <a:spcAft>
                <a:spcPts val="0"/>
              </a:spcAft>
              <a:tabLst>
                <a:tab pos="457200" algn="l"/>
              </a:tabLst>
              <a:defRPr sz="1600"/>
            </a:lvl7pPr>
            <a:lvl8pPr marL="914400" indent="-228600" defTabSz="457200">
              <a:lnSpc>
                <a:spcPct val="100000"/>
              </a:lnSpc>
              <a:spcBef>
                <a:spcPts val="0"/>
              </a:spcBef>
              <a:spcAft>
                <a:spcPts val="0"/>
              </a:spcAft>
              <a:tabLst>
                <a:tab pos="457200" algn="l"/>
              </a:tabLst>
              <a:defRPr sz="1600"/>
            </a:lvl8pPr>
          </a:lstStyle>
          <a:p>
            <a:pPr lvl="0"/>
            <a:r>
              <a:rPr lang="en-US" dirty="0"/>
              <a:t>Click to edit Master text styles</a:t>
            </a:r>
          </a:p>
          <a:p>
            <a:pPr lvl="4"/>
            <a:r>
              <a:rPr lang="en-US" dirty="0"/>
              <a:t>Second level</a:t>
            </a:r>
          </a:p>
          <a:p>
            <a:pPr lvl="5"/>
            <a:r>
              <a:rPr lang="en-US" dirty="0"/>
              <a:t>Third level</a:t>
            </a:r>
          </a:p>
          <a:p>
            <a:pPr lvl="6"/>
            <a:r>
              <a:rPr lang="en-US" dirty="0"/>
              <a:t>Fourth level</a:t>
            </a:r>
          </a:p>
          <a:p>
            <a:pPr lvl="7"/>
            <a:r>
              <a:rPr lang="en-US" dirty="0"/>
              <a:t>Fifth level</a:t>
            </a:r>
          </a:p>
        </p:txBody>
      </p:sp>
      <p:sp>
        <p:nvSpPr>
          <p:cNvPr id="14" name="Text Placeholder 13">
            <a:extLst>
              <a:ext uri="{FF2B5EF4-FFF2-40B4-BE49-F238E27FC236}">
                <a16:creationId xmlns:a16="http://schemas.microsoft.com/office/drawing/2014/main" id="{E427944D-A5A5-4446-99E2-BB91E86EFC56}"/>
              </a:ext>
            </a:extLst>
          </p:cNvPr>
          <p:cNvSpPr>
            <a:spLocks noGrp="1"/>
          </p:cNvSpPr>
          <p:nvPr>
            <p:ph type="body" sz="quarter" idx="18" hasCustomPrompt="1"/>
          </p:nvPr>
        </p:nvSpPr>
        <p:spPr>
          <a:xfrm>
            <a:off x="6432550" y="3281362"/>
            <a:ext cx="4921250" cy="2946400"/>
          </a:xfrm>
          <a:prstGeom prst="rect">
            <a:avLst/>
          </a:prstGeom>
        </p:spPr>
        <p:txBody>
          <a:bodyPr lIns="0" tIns="0" rIns="0" bIns="0"/>
          <a:lstStyle>
            <a:lvl1pPr marL="0" indent="0">
              <a:buFontTx/>
              <a:buNone/>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
            <a:extLst>
              <a:ext uri="{FF2B5EF4-FFF2-40B4-BE49-F238E27FC236}">
                <a16:creationId xmlns:a16="http://schemas.microsoft.com/office/drawing/2014/main" id="{6926295E-0DBD-7845-894A-136C32A7AC4F}"/>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426272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21360" y="2627776"/>
            <a:ext cx="4998779" cy="572624"/>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21360" y="219246"/>
            <a:ext cx="10393680"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21361" y="3430651"/>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30651"/>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98779" cy="572625"/>
          </a:xfrm>
          <a:prstGeom prst="rect">
            <a:avLst/>
          </a:prstGeom>
        </p:spPr>
        <p:txBody>
          <a:bodyPr lIns="0" tIns="0" rIns="0" bIns="0"/>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FFAB93-7CD9-2E47-A89A-C0A2825FC0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DCAFFB82-34CF-D040-AFE0-52D6FE3EA7EC}"/>
              </a:ext>
            </a:extLst>
          </p:cNvPr>
          <p:cNvSpPr>
            <a:spLocks noGrp="1"/>
          </p:cNvSpPr>
          <p:nvPr>
            <p:ph type="body" sz="quarter" idx="19"/>
          </p:nvPr>
        </p:nvSpPr>
        <p:spPr>
          <a:xfrm>
            <a:off x="2895600"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E7B95FF0-BE0E-4A4B-B757-8610ABF3DC23}"/>
              </a:ext>
            </a:extLst>
          </p:cNvPr>
          <p:cNvSpPr>
            <a:spLocks noGrp="1"/>
          </p:cNvSpPr>
          <p:nvPr>
            <p:ph type="body" sz="quarter" idx="20"/>
          </p:nvPr>
        </p:nvSpPr>
        <p:spPr>
          <a:xfrm>
            <a:off x="8578368"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pic>
        <p:nvPicPr>
          <p:cNvPr id="14" name="Picture 1">
            <a:extLst>
              <a:ext uri="{FF2B5EF4-FFF2-40B4-BE49-F238E27FC236}">
                <a16:creationId xmlns:a16="http://schemas.microsoft.com/office/drawing/2014/main" id="{2186E916-486C-CC45-B424-B3742650CE48}"/>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855223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8"/>
            <a:ext cx="3941762" cy="2638426"/>
          </a:xfrm>
          <a:prstGeom prst="rect">
            <a:avLst/>
          </a:prstGeom>
        </p:spPr>
        <p:txBody>
          <a:bodyPr/>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Appendix</a:t>
            </a:r>
          </a:p>
        </p:txBody>
      </p:sp>
    </p:spTree>
    <p:extLst>
      <p:ext uri="{BB962C8B-B14F-4D97-AF65-F5344CB8AC3E}">
        <p14:creationId xmlns:p14="http://schemas.microsoft.com/office/powerpoint/2010/main" val="3909328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65041" y="2070100"/>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72164" y="219246"/>
            <a:ext cx="10342873"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16673" y="2070100"/>
            <a:ext cx="3080020"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611" y="2070100"/>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427F66CC-E0C6-C341-8B16-B04FF8A9823C}"/>
              </a:ext>
            </a:extLst>
          </p:cNvPr>
          <p:cNvSpPr>
            <a:spLocks noGrp="1"/>
          </p:cNvSpPr>
          <p:nvPr>
            <p:ph type="body" sz="quarter" idx="14"/>
          </p:nvPr>
        </p:nvSpPr>
        <p:spPr>
          <a:xfrm>
            <a:off x="764887" y="2880467"/>
            <a:ext cx="2713038" cy="350763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5A8093-90F7-A943-9FA3-F049CCE99F34}"/>
              </a:ext>
            </a:extLst>
          </p:cNvPr>
          <p:cNvSpPr>
            <a:spLocks noGrp="1"/>
          </p:cNvSpPr>
          <p:nvPr>
            <p:ph type="body" sz="quarter" idx="15"/>
          </p:nvPr>
        </p:nvSpPr>
        <p:spPr>
          <a:xfrm>
            <a:off x="4116094" y="2880467"/>
            <a:ext cx="3081131"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7CCDBE29-DAC2-2345-9986-78A668D8FC8A}"/>
              </a:ext>
            </a:extLst>
          </p:cNvPr>
          <p:cNvSpPr>
            <a:spLocks noGrp="1"/>
          </p:cNvSpPr>
          <p:nvPr>
            <p:ph type="body" sz="quarter" idx="16"/>
          </p:nvPr>
        </p:nvSpPr>
        <p:spPr>
          <a:xfrm>
            <a:off x="7778457" y="2880467"/>
            <a:ext cx="3263900"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8" name="Picture 1">
            <a:extLst>
              <a:ext uri="{FF2B5EF4-FFF2-40B4-BE49-F238E27FC236}">
                <a16:creationId xmlns:a16="http://schemas.microsoft.com/office/drawing/2014/main" id="{88921FE9-77AD-8C41-BBF9-D77EC270AE94}"/>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cxnSp>
        <p:nvCxnSpPr>
          <p:cNvPr id="6" name="Straight Connector 5">
            <a:extLst>
              <a:ext uri="{FF2B5EF4-FFF2-40B4-BE49-F238E27FC236}">
                <a16:creationId xmlns:a16="http://schemas.microsoft.com/office/drawing/2014/main" id="{906F2CBD-5E2D-6B41-9A1E-4896FC2F9A26}"/>
              </a:ext>
            </a:extLst>
          </p:cNvPr>
          <p:cNvCxnSpPr/>
          <p:nvPr userDrawn="1"/>
        </p:nvCxnSpPr>
        <p:spPr>
          <a:xfrm>
            <a:off x="379984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993E4DC-59A0-324B-9C2A-0409EC5C7938}"/>
              </a:ext>
            </a:extLst>
          </p:cNvPr>
          <p:cNvCxnSpPr/>
          <p:nvPr userDrawn="1"/>
        </p:nvCxnSpPr>
        <p:spPr>
          <a:xfrm>
            <a:off x="748792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45101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5805914" y="736827"/>
            <a:ext cx="3058968" cy="1161547"/>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3D2B5171-27C8-BA47-BB03-5FE947014329}"/>
              </a:ext>
            </a:extLst>
          </p:cNvPr>
          <p:cNvSpPr>
            <a:spLocks noGrp="1"/>
          </p:cNvSpPr>
          <p:nvPr>
            <p:ph type="body" sz="quarter" idx="13"/>
          </p:nvPr>
        </p:nvSpPr>
        <p:spPr>
          <a:xfrm>
            <a:off x="714703" y="2509520"/>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bg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bg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650577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952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952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rgbClr val="16726E"/>
                </a:solidFill>
                <a:uFillTx/>
                <a:latin typeface="Arial" pitchFamily="34"/>
                <a:ea typeface="Arimo" pitchFamily="34"/>
                <a:cs typeface="Arial" pitchFamily="34"/>
              </a:defRPr>
            </a:lvl1pPr>
          </a:lstStyle>
          <a:p>
            <a:pPr lvl="0"/>
            <a:r>
              <a:rPr lang="en-US" dirty="0"/>
              <a:t>Header</a:t>
            </a:r>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1361" y="219247"/>
            <a:ext cx="10414000" cy="93899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126B297-D157-414E-824F-EEF3132E3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99E44089-5519-3747-A435-16AC594BE4EC}"/>
              </a:ext>
            </a:extLst>
          </p:cNvPr>
          <p:cNvSpPr>
            <a:spLocks noGrp="1"/>
          </p:cNvSpPr>
          <p:nvPr>
            <p:ph type="body" sz="quarter" idx="11"/>
          </p:nvPr>
        </p:nvSpPr>
        <p:spPr>
          <a:xfrm>
            <a:off x="4572000" y="2481263"/>
            <a:ext cx="6781800" cy="1644650"/>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66A9B55E-70B3-4149-A97C-6BEA84677C31}"/>
              </a:ext>
            </a:extLst>
          </p:cNvPr>
          <p:cNvSpPr>
            <a:spLocks noGrp="1"/>
          </p:cNvSpPr>
          <p:nvPr>
            <p:ph type="body" sz="quarter" idx="12"/>
          </p:nvPr>
        </p:nvSpPr>
        <p:spPr>
          <a:xfrm>
            <a:off x="4559300" y="4654550"/>
            <a:ext cx="6821488" cy="1611313"/>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73725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952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952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1360" y="219248"/>
            <a:ext cx="10403839" cy="931164"/>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96CBE32-512B-C543-B153-50C4F7A82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4144365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05153" y="2033620"/>
            <a:ext cx="5194300" cy="0"/>
          </a:xfrm>
          <a:prstGeom prst="straightConnector1">
            <a:avLst/>
          </a:prstGeom>
          <a:noFill/>
          <a:ln w="952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28006" y="2033620"/>
            <a:ext cx="4963886" cy="0"/>
          </a:xfrm>
          <a:prstGeom prst="straightConnector1">
            <a:avLst/>
          </a:prstGeom>
          <a:noFill/>
          <a:ln w="952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05153" y="4235800"/>
            <a:ext cx="5194300" cy="0"/>
          </a:xfrm>
          <a:prstGeom prst="straightConnector1">
            <a:avLst/>
          </a:prstGeom>
          <a:noFill/>
          <a:ln w="952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28006" y="4235800"/>
            <a:ext cx="4963886"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006" y="219247"/>
            <a:ext cx="10397194" cy="96347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006" y="2075092"/>
            <a:ext cx="4949377" cy="383019"/>
          </a:xfrm>
          <a:prstGeom prst="rect">
            <a:avLst/>
          </a:prstGeom>
        </p:spPr>
        <p:txBody>
          <a:bodyPr vert="horz" lIns="0" tIns="0" rIns="0" bIns="0" anchor="t" anchorCtr="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154" y="2075092"/>
            <a:ext cx="5169216" cy="383019"/>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006" y="4286914"/>
            <a:ext cx="4963885"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153" y="4286914"/>
            <a:ext cx="5194299"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81333" y="25745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158480" y="2572990"/>
            <a:ext cx="3340974" cy="1371597"/>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81333" y="47970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158480" y="4795490"/>
            <a:ext cx="3340974" cy="1300162"/>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28006" y="2572990"/>
            <a:ext cx="1641210"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38023900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721360" y="4334627"/>
            <a:ext cx="2368694"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721361" y="2287106"/>
            <a:ext cx="2368692" cy="0"/>
          </a:xfrm>
          <a:prstGeom prst="straightConnector1">
            <a:avLst/>
          </a:prstGeom>
          <a:noFill/>
          <a:ln w="6350" cap="flat">
            <a:solidFill>
              <a:srgbClr val="F76366"/>
            </a:solidFill>
            <a:prstDash val="solid"/>
            <a:miter/>
          </a:ln>
        </p:spPr>
      </p:cxn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1360" y="219239"/>
            <a:ext cx="10414000" cy="928842"/>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8 points</a:t>
            </a:r>
          </a:p>
        </p:txBody>
      </p:sp>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3585953" y="4334627"/>
            <a:ext cx="2396015"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3585953" y="2287106"/>
            <a:ext cx="2396015" cy="0"/>
          </a:xfrm>
          <a:prstGeom prst="straightConnector1">
            <a:avLst/>
          </a:prstGeom>
          <a:noFill/>
          <a:ln w="6350" cap="flat">
            <a:solidFill>
              <a:srgbClr val="F76366"/>
            </a:solidFill>
            <a:prstDash val="solid"/>
            <a:miter/>
          </a:ln>
        </p:spPr>
      </p:cxnSp>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6404018" y="4334627"/>
            <a:ext cx="237697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6404018" y="2287106"/>
            <a:ext cx="2372922" cy="0"/>
          </a:xfrm>
          <a:prstGeom prst="straightConnector1">
            <a:avLst/>
          </a:prstGeom>
          <a:noFill/>
          <a:ln w="6350" cap="flat">
            <a:solidFill>
              <a:srgbClr val="F76366"/>
            </a:solidFill>
            <a:prstDash val="solid"/>
            <a:miter/>
          </a:ln>
        </p:spPr>
      </p:cxnSp>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9159250" y="4334627"/>
            <a:ext cx="2356986"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9159250" y="2287106"/>
            <a:ext cx="2356986" cy="0"/>
          </a:xfrm>
          <a:prstGeom prst="straightConnector1">
            <a:avLst/>
          </a:prstGeom>
          <a:noFill/>
          <a:ln w="6350" cap="flat">
            <a:solidFill>
              <a:srgbClr val="F76366"/>
            </a:solidFill>
            <a:prstDash val="solid"/>
            <a:miter/>
          </a:ln>
        </p:spPr>
      </p:cxn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721360" y="2327098"/>
            <a:ext cx="2368693" cy="484703"/>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585952" y="2327098"/>
            <a:ext cx="2396015"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7" y="2327098"/>
            <a:ext cx="2356987"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59249" y="2327098"/>
            <a:ext cx="2356986"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721360" y="4394253"/>
            <a:ext cx="2361332"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585953" y="4394253"/>
            <a:ext cx="2396014"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3"/>
            <a:ext cx="2361189"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59249" y="4394253"/>
            <a:ext cx="2368049"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721360" y="2883525"/>
            <a:ext cx="2361331"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585953" y="2884105"/>
            <a:ext cx="2396014" cy="1325563"/>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5"/>
            <a:ext cx="2356987"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59249" y="2882447"/>
            <a:ext cx="2356987" cy="129547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721360" y="4832978"/>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585952" y="4833986"/>
            <a:ext cx="2396013" cy="1443618"/>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79"/>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59249" y="4832979"/>
            <a:ext cx="2368049" cy="1444625"/>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8520DA0-5DDF-F641-A5E9-261A07BE81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3156453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721360" y="219247"/>
            <a:ext cx="10355611" cy="918673"/>
          </a:xfrm>
          <a:prstGeom prst="rect">
            <a:avLst/>
          </a:prstGeom>
        </p:spPr>
        <p:txBody>
          <a:bodyPr lIns="0" tIns="0" rIns="0" bIns="0" anchor="ctr" anchorCtr="0"/>
          <a:lstStyle>
            <a:lvl1pPr algn="l">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Header</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0AF10C-15E7-FE49-9C1B-10C8731EB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862A46B2-2869-6946-8174-07BF49D7F92B}"/>
              </a:ext>
            </a:extLst>
          </p:cNvPr>
          <p:cNvSpPr>
            <a:spLocks noGrp="1"/>
          </p:cNvSpPr>
          <p:nvPr>
            <p:ph type="body" sz="quarter" idx="10"/>
          </p:nvPr>
        </p:nvSpPr>
        <p:spPr>
          <a:xfrm>
            <a:off x="721360" y="1595120"/>
            <a:ext cx="10355611" cy="4632643"/>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400"/>
            </a:lvl1pPr>
            <a:lvl2pPr marL="320040" indent="-228600" defTabSz="457200">
              <a:lnSpc>
                <a:spcPct val="100000"/>
              </a:lnSpc>
              <a:spcBef>
                <a:spcPts val="0"/>
              </a:spcBef>
              <a:spcAft>
                <a:spcPts val="0"/>
              </a:spcAft>
              <a:tabLst>
                <a:tab pos="457200" algn="l"/>
              </a:tabLst>
              <a:defRPr sz="1400"/>
            </a:lvl2pPr>
            <a:lvl3pPr marL="502920" indent="-228600" defTabSz="457200">
              <a:lnSpc>
                <a:spcPct val="100000"/>
              </a:lnSpc>
              <a:spcBef>
                <a:spcPts val="0"/>
              </a:spcBef>
              <a:spcAft>
                <a:spcPts val="0"/>
              </a:spcAft>
              <a:tabLst>
                <a:tab pos="457200" algn="l"/>
              </a:tabLst>
              <a:defRPr sz="1400"/>
            </a:lvl3pPr>
            <a:lvl4pPr marL="731520" indent="-228600" defTabSz="457200">
              <a:lnSpc>
                <a:spcPct val="100000"/>
              </a:lnSpc>
              <a:spcBef>
                <a:spcPts val="0"/>
              </a:spcBef>
              <a:spcAft>
                <a:spcPts val="0"/>
              </a:spcAft>
              <a:tabLst>
                <a:tab pos="457200" algn="l"/>
              </a:tabLst>
              <a:defRPr sz="1400"/>
            </a:lvl4pPr>
            <a:lvl5pPr marL="914400" indent="-182880" defTabSz="457200">
              <a:defRPr sz="1200"/>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52349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A3FA52DC-873F-6847-9AA7-B418F4F990B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25DF5D68-B196-D243-9D31-99A206350DC8}"/>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4E56CE-CDB2-7B44-BA8C-851887E41C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3320562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429490" y="345418"/>
            <a:ext cx="11356109" cy="542590"/>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dirty="0">
                <a:latin typeface="Arial" panose="020B0604020202020204" pitchFamily="34" charset="0"/>
              </a:rPr>
              <a:t>2 Month 2021 Project 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2841681425"/>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pPr algn="ct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005943" y="701716"/>
            <a:ext cx="294777" cy="5389649"/>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7920705" y="599596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5882379" y="6258661"/>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7549976" y="6273818"/>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2473746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431800" y="455102"/>
            <a:ext cx="8160911" cy="460666"/>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dirty="0">
                <a:latin typeface="Arial" panose="020B0604020202020204" pitchFamily="34" charset="0"/>
              </a:rPr>
              <a:t>6 Month 2021 Project 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2128789040"/>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2433484">
                  <a:extLst>
                    <a:ext uri="{9D8B030D-6E8A-4147-A177-3AD203B41FA5}">
                      <a16:colId xmlns:a16="http://schemas.microsoft.com/office/drawing/2014/main" val="1908423612"/>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0" dirty="0">
                          <a:solidFill>
                            <a:schemeClr val="tx1"/>
                          </a:solidFill>
                        </a:rPr>
                        <a:t>Text here</a:t>
                      </a:r>
                    </a:p>
                  </a:txBody>
                  <a:tcPr anchor="ctr">
                    <a:solidFill>
                      <a:schemeClr val="bg2"/>
                    </a:solidFill>
                  </a:tcPr>
                </a:tc>
                <a:tc>
                  <a:txBody>
                    <a:bodyPr/>
                    <a:lstStyle/>
                    <a:p>
                      <a:pPr algn="ctr"/>
                      <a:r>
                        <a:rPr lang="en-US" sz="1200" dirty="0">
                          <a:solidFill>
                            <a:schemeClr val="bg1"/>
                          </a:solidFill>
                        </a:rPr>
                        <a:t>Text</a:t>
                      </a: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6407468" y="1040180"/>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6346126" y="5975924"/>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6019287" y="6270814"/>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9673290" y="6291136"/>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1961148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Contact</a:t>
            </a:r>
          </a:p>
        </p:txBody>
      </p:sp>
    </p:spTree>
    <p:extLst>
      <p:ext uri="{BB962C8B-B14F-4D97-AF65-F5344CB8AC3E}">
        <p14:creationId xmlns:p14="http://schemas.microsoft.com/office/powerpoint/2010/main" val="2760786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3688591333"/>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r>
                        <a:rPr lang="en-US" sz="1200" b="1" dirty="0">
                          <a:solidFill>
                            <a:schemeClr val="bg1">
                              <a:lumMod val="10000"/>
                            </a:schemeClr>
                          </a:solidFill>
                        </a:rPr>
                        <a:t>Text</a:t>
                      </a: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3405803" y="1047264"/>
            <a:ext cx="302598" cy="5054541"/>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7132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rgbClr val="0ED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320563" y="5987733"/>
            <a:ext cx="170478" cy="170478"/>
          </a:xfrm>
          <a:prstGeom prst="ellipse">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431800" y="454706"/>
            <a:ext cx="8160911" cy="461062"/>
          </a:xfrm>
          <a:prstGeom prst="rect">
            <a:avLst/>
          </a:prstGeom>
        </p:spPr>
        <p:txBody>
          <a:bodyPr lIns="0" tIns="0" rIns="0" bIns="0"/>
          <a:lstStyle>
            <a:lvl1pPr>
              <a:defRPr sz="3600" b="1" i="0">
                <a:latin typeface="Source Serif Pro SemiBold" panose="02040603050405020204" pitchFamily="18" charset="0"/>
                <a:ea typeface="Source Serif Pro SemiBold" panose="02040603050405020204" pitchFamily="18" charset="0"/>
                <a:cs typeface="Arial" panose="020B0604020202020204" pitchFamily="34" charset="0"/>
              </a:defRPr>
            </a:lvl1pPr>
          </a:lstStyle>
          <a:p>
            <a:r>
              <a:rPr lang="en-US" b="0" dirty="0">
                <a:latin typeface="Arial" panose="020B0604020202020204" pitchFamily="34" charset="0"/>
              </a:rPr>
              <a:t>12 Month 2021 Project 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3023371" y="6269387"/>
            <a:ext cx="994633" cy="276999"/>
          </a:xfrm>
          <a:prstGeom prst="rect">
            <a:avLst/>
          </a:prstGeom>
          <a:noFill/>
        </p:spPr>
        <p:txBody>
          <a:bodyPr wrap="square" rtlCol="0">
            <a:spAutoFit/>
          </a:bodyPr>
          <a:lstStyle/>
          <a:p>
            <a:r>
              <a:rPr lang="en-US" sz="1200" b="1" dirty="0">
                <a:solidFill>
                  <a:schemeClr val="bg1">
                    <a:lumMod val="10000"/>
                  </a:schemeClr>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7342301" y="6279843"/>
            <a:ext cx="911935" cy="276999"/>
          </a:xfrm>
          <a:prstGeom prst="rect">
            <a:avLst/>
          </a:prstGeom>
          <a:noFill/>
        </p:spPr>
        <p:txBody>
          <a:bodyPr wrap="square" rtlCol="0">
            <a:spAutoFit/>
          </a:bodyPr>
          <a:lstStyle/>
          <a:p>
            <a:pPr algn="r"/>
            <a:r>
              <a:rPr lang="en-US" sz="1200" b="1" dirty="0">
                <a:solidFill>
                  <a:schemeClr val="bg1">
                    <a:lumMod val="10000"/>
                  </a:schemeClr>
                </a:solidFill>
              </a:rPr>
              <a:t>Deadline</a:t>
            </a:r>
          </a:p>
        </p:txBody>
      </p:sp>
    </p:spTree>
    <p:extLst>
      <p:ext uri="{BB962C8B-B14F-4D97-AF65-F5344CB8AC3E}">
        <p14:creationId xmlns:p14="http://schemas.microsoft.com/office/powerpoint/2010/main" val="621602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28416494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2869030" y="2612819"/>
            <a:ext cx="6086474" cy="425860"/>
          </a:xfrm>
          <a:prstGeom prst="rect">
            <a:avLst/>
          </a:prstGeom>
        </p:spPr>
        <p:txBody>
          <a:bodyPr/>
          <a:lstStyle>
            <a:lvl1pPr algn="ctr">
              <a:buFontTx/>
              <a:buNone/>
              <a:defRPr sz="2800" b="1" i="0">
                <a:solidFill>
                  <a:srgbClr val="DC003B"/>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2869029" y="3211512"/>
            <a:ext cx="6086914" cy="434975"/>
          </a:xfrm>
          <a:prstGeom prst="rect">
            <a:avLst/>
          </a:prstGeom>
        </p:spPr>
        <p:txBody>
          <a:bodyPr/>
          <a:lstStyle>
            <a:lvl1pPr algn="ct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
        <p:nvSpPr>
          <p:cNvPr id="6" name="Text Placeholder 5">
            <a:extLst>
              <a:ext uri="{FF2B5EF4-FFF2-40B4-BE49-F238E27FC236}">
                <a16:creationId xmlns:a16="http://schemas.microsoft.com/office/drawing/2014/main" id="{0E4D509E-0760-E74B-937B-EBB4E98449FB}"/>
              </a:ext>
            </a:extLst>
          </p:cNvPr>
          <p:cNvSpPr>
            <a:spLocks noGrp="1"/>
          </p:cNvSpPr>
          <p:nvPr>
            <p:ph type="body" sz="quarter" idx="13"/>
          </p:nvPr>
        </p:nvSpPr>
        <p:spPr>
          <a:xfrm>
            <a:off x="2869029" y="3819320"/>
            <a:ext cx="6086475" cy="503237"/>
          </a:xfrm>
          <a:prstGeom prst="rect">
            <a:avLst/>
          </a:prstGeom>
        </p:spPr>
        <p:txBody>
          <a:bodyPr/>
          <a:lstStyle>
            <a:lvl1pPr marL="0" indent="0" algn="ctr">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Tree>
    <p:extLst>
      <p:ext uri="{BB962C8B-B14F-4D97-AF65-F5344CB8AC3E}">
        <p14:creationId xmlns:p14="http://schemas.microsoft.com/office/powerpoint/2010/main" val="3850057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ogo, icon, company name&#10;&#10;Description automatically generated">
            <a:extLst>
              <a:ext uri="{FF2B5EF4-FFF2-40B4-BE49-F238E27FC236}">
                <a16:creationId xmlns:a16="http://schemas.microsoft.com/office/drawing/2014/main" id="{5C57F989-DF98-1D4F-87E5-C5A4B93DBD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0400" y="2978682"/>
            <a:ext cx="2326640" cy="900635"/>
          </a:xfrm>
          <a:prstGeom prst="rect">
            <a:avLst/>
          </a:prstGeom>
        </p:spPr>
      </p:pic>
    </p:spTree>
    <p:extLst>
      <p:ext uri="{BB962C8B-B14F-4D97-AF65-F5344CB8AC3E}">
        <p14:creationId xmlns:p14="http://schemas.microsoft.com/office/powerpoint/2010/main" val="25133527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descr="Logo, company name&#10;&#10;Description automatically generated">
            <a:extLst>
              <a:ext uri="{FF2B5EF4-FFF2-40B4-BE49-F238E27FC236}">
                <a16:creationId xmlns:a16="http://schemas.microsoft.com/office/drawing/2014/main" id="{09AD6ECB-969E-A74C-B3BB-56F63921A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8190" y="2801620"/>
            <a:ext cx="2330450" cy="870475"/>
          </a:xfrm>
          <a:prstGeom prst="rect">
            <a:avLst/>
          </a:prstGeom>
        </p:spPr>
      </p:pic>
    </p:spTree>
    <p:extLst>
      <p:ext uri="{BB962C8B-B14F-4D97-AF65-F5344CB8AC3E}">
        <p14:creationId xmlns:p14="http://schemas.microsoft.com/office/powerpoint/2010/main" val="1497792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1 Column Tex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2858157" y="2175046"/>
            <a:ext cx="8631776" cy="579532"/>
          </a:xfrm>
          <a:prstGeom prst="rect">
            <a:avLst/>
          </a:prstGeom>
          <a:noFill/>
          <a:ln>
            <a:noFill/>
          </a:ln>
        </p:spPr>
        <p:txBody>
          <a:bodyPr vert="horz" wrap="square" lIns="91440" tIns="45720" rIns="91440" bIns="45720" anchor="t" anchorCtr="0" compatLnSpc="1">
            <a:noAutofit/>
          </a:bodyPr>
          <a:lstStyle>
            <a:lvl1pPr marL="0" marR="0" lvl="0" indent="0" defTabSz="914421" fontAlgn="auto">
              <a:lnSpc>
                <a:spcPct val="100000"/>
              </a:lnSpc>
              <a:spcBef>
                <a:spcPts val="0"/>
              </a:spcBef>
              <a:spcAft>
                <a:spcPts val="0"/>
              </a:spcAft>
              <a:buNone/>
              <a:tabLst/>
              <a:defRPr lang="en-US" sz="1765" b="1" i="0" u="none" strike="noStrike" cap="none" spc="0" baseline="0">
                <a:solidFill>
                  <a:srgbClr val="04A299"/>
                </a:solidFill>
                <a:uFillTx/>
                <a:latin typeface="Arial" pitchFamily="34"/>
                <a:ea typeface="Arimo" pitchFamily="34"/>
                <a:cs typeface="Arial" pitchFamily="34"/>
              </a:defRPr>
            </a:lvl1pPr>
          </a:lstStyle>
          <a:p>
            <a:pPr lvl="0"/>
            <a:r>
              <a:rPr lang="en-US" dirty="0"/>
              <a:t>Sub-head</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2858157" y="2765335"/>
            <a:ext cx="8631776" cy="3243579"/>
          </a:xfrm>
          <a:prstGeom prst="rect">
            <a:avLst/>
          </a:prstGeom>
          <a:noFill/>
          <a:ln>
            <a:noFill/>
          </a:ln>
        </p:spPr>
        <p:txBody>
          <a:bodyPr vert="horz" wrap="square" lIns="91440" tIns="45720" rIns="91440" bIns="45720" anchor="t" anchorCtr="0" compatLnSpc="1">
            <a:normAutofit/>
          </a:bodyPr>
          <a:lstStyle>
            <a:lvl1pPr marL="0" marR="0" lvl="0" indent="0" defTabSz="403433" fontAlgn="auto">
              <a:lnSpc>
                <a:spcPct val="100000"/>
              </a:lnSpc>
              <a:spcBef>
                <a:spcPts val="0"/>
              </a:spcBef>
              <a:spcAft>
                <a:spcPts val="0"/>
              </a:spcAft>
              <a:buNone/>
              <a:tabLst/>
              <a:defRPr lang="en-US" sz="1412" b="0" i="0" u="none" strike="noStrike" cap="none" spc="0" baseline="0">
                <a:solidFill>
                  <a:srgbClr val="2B2B2B"/>
                </a:solidFill>
                <a:uFillTx/>
                <a:latin typeface="Arial" pitchFamily="34"/>
                <a:ea typeface="Arimo" pitchFamily="34"/>
                <a:cs typeface="Arial" pitchFamily="34"/>
              </a:defRPr>
            </a:lvl1pPr>
          </a:lstStyle>
          <a:p>
            <a:pPr lvl="0"/>
            <a:r>
              <a:rPr lang="en-US" dirty="0"/>
              <a:t>Click to add your body text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5" name="Title 4">
            <a:extLst>
              <a:ext uri="{FF2B5EF4-FFF2-40B4-BE49-F238E27FC236}">
                <a16:creationId xmlns:a16="http://schemas.microsoft.com/office/drawing/2014/main" id="{5AB4245C-DB0B-E64D-A5B5-E50697740531}"/>
              </a:ext>
            </a:extLst>
          </p:cNvPr>
          <p:cNvSpPr>
            <a:spLocks noGrp="1"/>
          </p:cNvSpPr>
          <p:nvPr>
            <p:ph type="title" hasCustomPrompt="1"/>
          </p:nvPr>
        </p:nvSpPr>
        <p:spPr>
          <a:xfrm>
            <a:off x="838200" y="0"/>
            <a:ext cx="9123218" cy="1828799"/>
          </a:xfrm>
          <a:prstGeom prst="rect">
            <a:avLst/>
          </a:prstGeom>
        </p:spPr>
        <p:txBody>
          <a:bodyPr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a:t>
            </a:r>
          </a:p>
        </p:txBody>
      </p:sp>
      <p:sp>
        <p:nvSpPr>
          <p:cNvPr id="10" name="Slide Number Placeholder 12">
            <a:extLst>
              <a:ext uri="{FF2B5EF4-FFF2-40B4-BE49-F238E27FC236}">
                <a16:creationId xmlns:a16="http://schemas.microsoft.com/office/drawing/2014/main" id="{817BF58D-BC17-A448-A144-84AFE167727F}"/>
              </a:ext>
            </a:extLst>
          </p:cNvPr>
          <p:cNvSpPr txBox="1"/>
          <p:nvPr userDrawn="1"/>
        </p:nvSpPr>
        <p:spPr>
          <a:xfrm>
            <a:off x="10909706" y="400446"/>
            <a:ext cx="398991" cy="340334"/>
          </a:xfrm>
          <a:prstGeom prst="rect">
            <a:avLst/>
          </a:prstGeom>
          <a:noFill/>
          <a:ln cap="flat">
            <a:noFill/>
          </a:ln>
        </p:spPr>
        <p:txBody>
          <a:bodyPr vert="horz" wrap="square" lIns="100584" tIns="50292" rIns="100584" bIns="50292"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059" b="1" i="0" smtClean="0">
                <a:solidFill>
                  <a:srgbClr val="F76466"/>
                </a:solidFill>
                <a:latin typeface="Arial" panose="020B0604020202020204" pitchFamily="34" charset="0"/>
              </a:rPr>
              <a:t>‹#›</a:t>
            </a:fld>
            <a:endParaRPr lang="en-US" sz="1059" b="1" i="0" u="none" strike="noStrike" kern="1200" cap="none" spc="0" baseline="0" dirty="0">
              <a:solidFill>
                <a:srgbClr val="F76466"/>
              </a:solidFill>
              <a:uFillTx/>
              <a:latin typeface="Arial" pitchFamily="34"/>
              <a:cs typeface="Arial" pitchFamily="34"/>
            </a:endParaRPr>
          </a:p>
        </p:txBody>
      </p:sp>
      <p:pic>
        <p:nvPicPr>
          <p:cNvPr id="14" name="Picture 13">
            <a:extLst>
              <a:ext uri="{FF2B5EF4-FFF2-40B4-BE49-F238E27FC236}">
                <a16:creationId xmlns:a16="http://schemas.microsoft.com/office/drawing/2014/main" id="{AAD32025-D4FC-4787-A883-5CE6AA324D39}"/>
              </a:ext>
            </a:extLst>
          </p:cNvPr>
          <p:cNvPicPr>
            <a:picLocks noChangeAspect="1"/>
          </p:cNvPicPr>
          <p:nvPr userDrawn="1"/>
        </p:nvPicPr>
        <p:blipFill>
          <a:blip r:embed="rId3"/>
          <a:srcRect/>
          <a:stretch/>
        </p:blipFill>
        <p:spPr>
          <a:xfrm>
            <a:off x="11308697" y="400446"/>
            <a:ext cx="598398" cy="276571"/>
          </a:xfrm>
          <a:prstGeom prst="rect">
            <a:avLst/>
          </a:prstGeom>
        </p:spPr>
      </p:pic>
    </p:spTree>
    <p:extLst>
      <p:ext uri="{BB962C8B-B14F-4D97-AF65-F5344CB8AC3E}">
        <p14:creationId xmlns:p14="http://schemas.microsoft.com/office/powerpoint/2010/main" val="95050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theme" Target="../theme/theme3.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686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1" r:id="rId6"/>
    <p:sldLayoutId id="2147483665" r:id="rId7"/>
    <p:sldLayoutId id="2147483666" r:id="rId8"/>
    <p:sldLayoutId id="2147483667" r:id="rId9"/>
    <p:sldLayoutId id="2147483669" r:id="rId10"/>
    <p:sldLayoutId id="2147483668" r:id="rId11"/>
    <p:sldLayoutId id="2147483670" r:id="rId12"/>
    <p:sldLayoutId id="2147483676" r:id="rId13"/>
    <p:sldLayoutId id="2147483675" r:id="rId14"/>
    <p:sldLayoutId id="2147483678" r:id="rId15"/>
    <p:sldLayoutId id="2147483650" r:id="rId16"/>
    <p:sldLayoutId id="2147483652" r:id="rId17"/>
    <p:sldLayoutId id="2147483677" r:id="rId18"/>
    <p:sldLayoutId id="2147483655" r:id="rId19"/>
    <p:sldLayoutId id="2147483657" r:id="rId20"/>
    <p:sldLayoutId id="2147483654" r:id="rId21"/>
    <p:sldLayoutId id="2147483653" r:id="rId22"/>
    <p:sldLayoutId id="2147483656" r:id="rId23"/>
    <p:sldLayoutId id="2147483658" r:id="rId24"/>
    <p:sldLayoutId id="2147483679" r:id="rId25"/>
    <p:sldLayoutId id="2147483680" r:id="rId26"/>
    <p:sldLayoutId id="2147483681" r:id="rId27"/>
    <p:sldLayoutId id="2147483682" r:id="rId28"/>
    <p:sldLayoutId id="2147483671" r:id="rId29"/>
    <p:sldLayoutId id="2147483672" r:id="rId30"/>
    <p:sldLayoutId id="2147483674" r:id="rId3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1297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9335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hyperlink" Target="http://www.ssa.gov/ssi/spotlights/spot-deeming.htm" TargetMode="External"/><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hyperlink" Target="https://www.ssa.gov/ssi/" TargetMode="External"/><Relationship Id="rId2" Type="http://schemas.openxmlformats.org/officeDocument/2006/relationships/notesSlide" Target="../notesSlides/notesSlide7.xml"/><Relationship Id="rId1" Type="http://schemas.openxmlformats.org/officeDocument/2006/relationships/slideLayout" Target="../slideLayouts/slideLayout95.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hyperlink" Target="https://secure.ssa.gov/poms.nsf/lnx/0501715010" TargetMode="Externa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hyperlink" Target="https://secure.ssa.gov/apps10/poms.nsf/chapterlist!openview&amp;restricttocategory=05" TargetMode="External"/><Relationship Id="rId2" Type="http://schemas.openxmlformats.org/officeDocument/2006/relationships/hyperlink" Target="http://www.ssa.gov/ssi/text-understanding-ssi.htm" TargetMode="External"/><Relationship Id="rId1" Type="http://schemas.openxmlformats.org/officeDocument/2006/relationships/slideLayout" Target="../slideLayouts/slideLayout95.xml"/><Relationship Id="rId4" Type="http://schemas.openxmlformats.org/officeDocument/2006/relationships/hyperlink" Target="http://www.ssa.gov/OP_Home/ssact/title16b/1600.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hyperlink" Target="https://www.ssa.gov/policy/index.html" TargetMode="Externa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55179F-8590-1F8A-80F8-45E643804591}"/>
              </a:ext>
            </a:extLst>
          </p:cNvPr>
          <p:cNvSpPr>
            <a:spLocks noGrp="1"/>
          </p:cNvSpPr>
          <p:nvPr>
            <p:ph type="subTitle" idx="1"/>
          </p:nvPr>
        </p:nvSpPr>
        <p:spPr>
          <a:xfrm>
            <a:off x="875875" y="3896525"/>
            <a:ext cx="5599250" cy="501252"/>
          </a:xfrm>
        </p:spPr>
        <p:txBody>
          <a:bodyPr/>
          <a:lstStyle/>
          <a:p>
            <a:r>
              <a:rPr lang="en-US" dirty="0"/>
              <a:t>Benefits 101</a:t>
            </a:r>
          </a:p>
          <a:p>
            <a:endParaRPr lang="en-US" dirty="0"/>
          </a:p>
        </p:txBody>
      </p:sp>
      <p:sp>
        <p:nvSpPr>
          <p:cNvPr id="3" name="Text Placeholder 2">
            <a:extLst>
              <a:ext uri="{FF2B5EF4-FFF2-40B4-BE49-F238E27FC236}">
                <a16:creationId xmlns:a16="http://schemas.microsoft.com/office/drawing/2014/main" id="{822EE9DB-9EBA-8866-8087-E5AA8E4D1689}"/>
              </a:ext>
            </a:extLst>
          </p:cNvPr>
          <p:cNvSpPr>
            <a:spLocks noGrp="1"/>
          </p:cNvSpPr>
          <p:nvPr>
            <p:ph type="body" sz="quarter" idx="10"/>
          </p:nvPr>
        </p:nvSpPr>
        <p:spPr>
          <a:xfrm>
            <a:off x="822563" y="1451796"/>
            <a:ext cx="6897673" cy="2374098"/>
          </a:xfrm>
        </p:spPr>
        <p:txBody>
          <a:bodyPr/>
          <a:lstStyle/>
          <a:p>
            <a:r>
              <a:rPr lang="en-US" dirty="0"/>
              <a:t>Supplemental Security Income</a:t>
            </a:r>
            <a:br>
              <a:rPr lang="en-US" dirty="0"/>
            </a:br>
            <a:r>
              <a:rPr lang="en-US" dirty="0"/>
              <a:t>(SSI) 101</a:t>
            </a:r>
          </a:p>
          <a:p>
            <a:endParaRPr lang="en-US" dirty="0"/>
          </a:p>
        </p:txBody>
      </p:sp>
      <p:sp>
        <p:nvSpPr>
          <p:cNvPr id="6" name="Text Placeholder 5">
            <a:extLst>
              <a:ext uri="{FF2B5EF4-FFF2-40B4-BE49-F238E27FC236}">
                <a16:creationId xmlns:a16="http://schemas.microsoft.com/office/drawing/2014/main" id="{1784942F-4A44-60B8-0365-5D36A1C38B56}"/>
              </a:ext>
            </a:extLst>
          </p:cNvPr>
          <p:cNvSpPr>
            <a:spLocks noGrp="1"/>
          </p:cNvSpPr>
          <p:nvPr>
            <p:ph type="body" sz="quarter" idx="13"/>
          </p:nvPr>
        </p:nvSpPr>
        <p:spPr/>
        <p:txBody>
          <a:bodyPr/>
          <a:lstStyle/>
          <a:p>
            <a:r>
              <a:rPr lang="en-US" dirty="0"/>
              <a:t>February 2023</a:t>
            </a:r>
          </a:p>
        </p:txBody>
      </p:sp>
    </p:spTree>
    <p:extLst>
      <p:ext uri="{BB962C8B-B14F-4D97-AF65-F5344CB8AC3E}">
        <p14:creationId xmlns:p14="http://schemas.microsoft.com/office/powerpoint/2010/main" val="261399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57113" y="1470214"/>
            <a:ext cx="10964643" cy="5106893"/>
          </a:xfrm>
          <a:prstGeom prst="rect">
            <a:avLst/>
          </a:prstGeom>
        </p:spPr>
        <p:txBody>
          <a:bodyPr/>
          <a:lstStyle/>
          <a:p>
            <a:r>
              <a:rPr lang="en-US" altLang="en-US" dirty="0"/>
              <a:t>Your clients are allowed to have very limited amounts of resources: ​</a:t>
            </a:r>
          </a:p>
          <a:p>
            <a:pPr lvl="1">
              <a:buFont typeface="Courier New" panose="02070309020205020404" pitchFamily="49" charset="0"/>
              <a:buChar char="o"/>
            </a:pPr>
            <a:r>
              <a:rPr lang="en-US" altLang="en-US" dirty="0"/>
              <a:t>$2,000 for an individual, or $3,000 for a married couple​</a:t>
            </a:r>
          </a:p>
          <a:p>
            <a:pPr lvl="1">
              <a:buFont typeface="Courier New" panose="02070309020205020404" pitchFamily="49" charset="0"/>
              <a:buChar char="o"/>
            </a:pPr>
            <a:r>
              <a:rPr lang="en-US" altLang="en-US" dirty="0"/>
              <a:t>Home in which your client lives​</a:t>
            </a:r>
          </a:p>
          <a:p>
            <a:pPr lvl="1">
              <a:buFont typeface="Courier New" panose="02070309020205020404" pitchFamily="49" charset="0"/>
              <a:buChar char="o"/>
            </a:pPr>
            <a:r>
              <a:rPr lang="en-US" altLang="en-US" dirty="0"/>
              <a:t>One car if needed for transportation​</a:t>
            </a:r>
          </a:p>
          <a:p>
            <a:pPr lvl="1">
              <a:buFont typeface="Courier New" panose="02070309020205020404" pitchFamily="49" charset="0"/>
              <a:buChar char="o"/>
            </a:pPr>
            <a:r>
              <a:rPr lang="en-US" altLang="en-US" dirty="0"/>
              <a:t>Life insurance, if face value is $1,500 or less​</a:t>
            </a:r>
          </a:p>
          <a:p>
            <a:pPr lvl="1">
              <a:buFont typeface="Courier New" panose="02070309020205020404" pitchFamily="49" charset="0"/>
              <a:buChar char="o"/>
            </a:pPr>
            <a:r>
              <a:rPr lang="en-US" altLang="en-US" dirty="0"/>
              <a:t>Burial funds of up to $1,500, if kept separate from other savings​</a:t>
            </a:r>
          </a:p>
          <a:p>
            <a:pPr lvl="1">
              <a:buFont typeface="Courier New" panose="02070309020205020404" pitchFamily="49" charset="0"/>
              <a:buChar char="o"/>
            </a:pPr>
            <a:r>
              <a:rPr lang="en-US" altLang="en-US" dirty="0"/>
              <a:t>A burial space​</a:t>
            </a:r>
          </a:p>
          <a:p>
            <a:r>
              <a:rPr lang="en-US" altLang="en-US" dirty="0"/>
              <a:t>Note: Income that is retained past the month it was received turns into a resource for SSI purposes​</a:t>
            </a:r>
          </a:p>
          <a:p>
            <a:pPr lvl="1">
              <a:buFont typeface="Courier New" panose="02070309020205020404" pitchFamily="49" charset="0"/>
              <a:buChar char="o"/>
            </a:pPr>
            <a:r>
              <a:rPr lang="en-US" altLang="en-US" dirty="0"/>
              <a:t>Except you can have up to 9 months of retroactive SSI or Social Security benefits ​</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600" dirty="0"/>
              <a:t>Financial Criteria: Resources</a:t>
            </a:r>
          </a:p>
        </p:txBody>
      </p:sp>
    </p:spTree>
    <p:extLst>
      <p:ext uri="{BB962C8B-B14F-4D97-AF65-F5344CB8AC3E}">
        <p14:creationId xmlns:p14="http://schemas.microsoft.com/office/powerpoint/2010/main" val="1746344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57113" y="1464240"/>
            <a:ext cx="10964643" cy="5106893"/>
          </a:xfrm>
          <a:prstGeom prst="rect">
            <a:avLst/>
          </a:prstGeom>
        </p:spPr>
        <p:txBody>
          <a:bodyPr/>
          <a:lstStyle/>
          <a:p>
            <a:pPr fontAlgn="base">
              <a:buFont typeface="Arial" panose="020B0604020202020204" pitchFamily="34" charset="0"/>
              <a:buChar char="•"/>
            </a:pPr>
            <a:r>
              <a:rPr lang="en-US" sz="2400" dirty="0"/>
              <a:t>Most resources are counted, including:​</a:t>
            </a:r>
          </a:p>
          <a:p>
            <a:pPr lvl="1" fontAlgn="base">
              <a:buFont typeface="Courier New" panose="02070309020205020404" pitchFamily="49" charset="0"/>
              <a:buChar char="o"/>
            </a:pPr>
            <a:r>
              <a:rPr lang="en-US" sz="2000" dirty="0"/>
              <a:t>Retirement savings, such as 401(k) accounts​</a:t>
            </a:r>
          </a:p>
          <a:p>
            <a:pPr lvl="1" fontAlgn="base">
              <a:buFont typeface="Courier New" panose="02070309020205020404" pitchFamily="49" charset="0"/>
              <a:buChar char="o"/>
            </a:pPr>
            <a:r>
              <a:rPr lang="en-US" sz="2000" dirty="0"/>
              <a:t>Liquid resources: cash, or convertible to cash within 20 business days​</a:t>
            </a:r>
          </a:p>
          <a:p>
            <a:pPr fontAlgn="base">
              <a:buFont typeface="Arial" panose="020B0604020202020204" pitchFamily="34" charset="0"/>
              <a:buChar char="•"/>
            </a:pPr>
            <a:r>
              <a:rPr lang="en-US" sz="2400" dirty="0"/>
              <a:t>Non-liquid resources are not counted since not easily converted to cash ​</a:t>
            </a:r>
          </a:p>
          <a:p>
            <a:pPr lvl="1" fontAlgn="base">
              <a:buFont typeface="Courier New" panose="02070309020205020404" pitchFamily="49" charset="0"/>
              <a:buChar char="o"/>
            </a:pPr>
            <a:r>
              <a:rPr lang="en-US" sz="2000" dirty="0"/>
              <a:t>Examples include your client’s house or car​</a:t>
            </a:r>
          </a:p>
          <a:p>
            <a:pPr fontAlgn="base">
              <a:buFont typeface="Arial" panose="020B0604020202020204" pitchFamily="34" charset="0"/>
              <a:buChar char="•"/>
            </a:pPr>
            <a:r>
              <a:rPr lang="en-US" sz="2400" dirty="0"/>
              <a:t>Your clients may have: ​</a:t>
            </a:r>
          </a:p>
          <a:p>
            <a:pPr lvl="1" fontAlgn="base">
              <a:buFont typeface="Courier New" panose="02070309020205020404" pitchFamily="49" charset="0"/>
              <a:buChar char="o"/>
            </a:pPr>
            <a:r>
              <a:rPr lang="en-US" sz="2000" dirty="0"/>
              <a:t>Crime compensation awards​</a:t>
            </a:r>
          </a:p>
          <a:p>
            <a:pPr lvl="1" fontAlgn="base">
              <a:buFont typeface="Courier New" panose="02070309020205020404" pitchFamily="49" charset="0"/>
              <a:buChar char="o"/>
            </a:pPr>
            <a:r>
              <a:rPr lang="en-US" sz="2000" dirty="0"/>
              <a:t>Disaster assistance​</a:t>
            </a:r>
          </a:p>
          <a:p>
            <a:pPr lvl="1" fontAlgn="base">
              <a:buFont typeface="Courier New" panose="02070309020205020404" pitchFamily="49" charset="0"/>
              <a:buChar char="o"/>
            </a:pPr>
            <a:r>
              <a:rPr lang="en-US" sz="2000" dirty="0"/>
              <a:t>Healthcare flexible spending arrangements (FSA)​</a:t>
            </a:r>
          </a:p>
          <a:p>
            <a:pPr fontAlgn="base">
              <a:buFont typeface="Arial" panose="020B0604020202020204" pitchFamily="34" charset="0"/>
              <a:buChar char="•"/>
            </a:pPr>
            <a:r>
              <a:rPr lang="en-US" sz="2400" dirty="0"/>
              <a:t>If your client, their spouse, or co-owner gives away resources for less than they are worth, they may be ineligible for SSI for up to 36 months. How long you are ineligible depends on the value of resources that were transferred.​</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600" dirty="0"/>
              <a:t>Financial Criteria: Resources (cont.)</a:t>
            </a:r>
          </a:p>
        </p:txBody>
      </p:sp>
    </p:spTree>
    <p:extLst>
      <p:ext uri="{BB962C8B-B14F-4D97-AF65-F5344CB8AC3E}">
        <p14:creationId xmlns:p14="http://schemas.microsoft.com/office/powerpoint/2010/main" val="426247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83921" y="1470212"/>
            <a:ext cx="10408832" cy="4601882"/>
          </a:xfrm>
          <a:prstGeom prst="rect">
            <a:avLst/>
          </a:prstGeom>
        </p:spPr>
        <p:txBody>
          <a:bodyPr/>
          <a:lstStyle/>
          <a:p>
            <a:r>
              <a:rPr lang="en-US" altLang="en-US" dirty="0"/>
              <a:t>Sometimes SSI counts part of the income of a spouse, parent, or sponsor when considering SSI application​</a:t>
            </a:r>
          </a:p>
          <a:p>
            <a:pPr lvl="1">
              <a:buFont typeface="Courier New" panose="02070309020205020404" pitchFamily="49" charset="0"/>
              <a:buChar char="o"/>
            </a:pPr>
            <a:r>
              <a:rPr lang="en-US" altLang="en-US" dirty="0"/>
              <a:t>If person applying lives with a spouse ineligible for SSI, part of spouse’s income will count​</a:t>
            </a:r>
          </a:p>
          <a:p>
            <a:pPr lvl="1">
              <a:buFont typeface="Courier New" panose="02070309020205020404" pitchFamily="49" charset="0"/>
              <a:buChar char="o"/>
            </a:pPr>
            <a:r>
              <a:rPr lang="en-US" altLang="en-US" dirty="0"/>
              <a:t>Disabled/blind child under 18 living with a parent ineligible for SSI will have part of parent’s income counted​</a:t>
            </a:r>
          </a:p>
          <a:p>
            <a:pPr lvl="1">
              <a:buFont typeface="Courier New" panose="02070309020205020404" pitchFamily="49" charset="0"/>
              <a:buChar char="o"/>
            </a:pPr>
            <a:r>
              <a:rPr lang="en-US" altLang="en-US" dirty="0"/>
              <a:t>When alien (immigrant) is admitted legally with a sponsor, some or all of the sponsor’s income counted​</a:t>
            </a:r>
          </a:p>
          <a:p>
            <a:r>
              <a:rPr lang="en-US" altLang="en-US" dirty="0"/>
              <a:t>Learn more at: </a:t>
            </a:r>
            <a:r>
              <a:rPr lang="en-US" altLang="en-US" dirty="0">
                <a:solidFill>
                  <a:srgbClr val="04A299"/>
                </a:solidFill>
                <a:hlinkClick r:id="rId3">
                  <a:extLst>
                    <a:ext uri="{A12FA001-AC4F-418D-AE19-62706E023703}">
                      <ahyp:hlinkClr xmlns:ahyp="http://schemas.microsoft.com/office/drawing/2018/hyperlinkcolor" val="tx"/>
                    </a:ext>
                  </a:extLst>
                </a:hlinkClick>
              </a:rPr>
              <a:t>http://www.ssa.gov/ssi/spotlights/spot-deeming.htm</a:t>
            </a:r>
            <a:r>
              <a:rPr lang="en-US" altLang="en-US" dirty="0">
                <a:solidFill>
                  <a:srgbClr val="04A299"/>
                </a:solidFill>
              </a:rPr>
              <a:t>  ​</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600" dirty="0"/>
              <a:t>Deeming of Resources and Income</a:t>
            </a:r>
          </a:p>
        </p:txBody>
      </p:sp>
    </p:spTree>
    <p:extLst>
      <p:ext uri="{BB962C8B-B14F-4D97-AF65-F5344CB8AC3E}">
        <p14:creationId xmlns:p14="http://schemas.microsoft.com/office/powerpoint/2010/main" val="214686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14749" y="1471426"/>
            <a:ext cx="7671118" cy="4845227"/>
          </a:xfrm>
          <a:prstGeom prst="rect">
            <a:avLst/>
          </a:prstGeom>
        </p:spPr>
        <p:txBody>
          <a:bodyPr/>
          <a:lstStyle/>
          <a:p>
            <a:r>
              <a:rPr lang="en-US" altLang="en-US" sz="2400" dirty="0"/>
              <a:t>Must be completed through Social Security</a:t>
            </a:r>
          </a:p>
          <a:p>
            <a:r>
              <a:rPr lang="en-US" altLang="en-US" sz="2400" dirty="0"/>
              <a:t>Can request an appointment and/or start application online for your client at: </a:t>
            </a:r>
            <a:r>
              <a:rPr lang="en-US" altLang="en-US" sz="2400" dirty="0">
                <a:hlinkClick r:id="rId3"/>
              </a:rPr>
              <a:t>https://www.ssa.gov/ssi/</a:t>
            </a:r>
            <a:r>
              <a:rPr lang="en-US" altLang="en-US" sz="2400" dirty="0"/>
              <a:t>  </a:t>
            </a:r>
          </a:p>
          <a:p>
            <a:pPr lvl="1">
              <a:buFont typeface="Courier New" panose="02070309020205020404" pitchFamily="49" charset="0"/>
              <a:buChar char="o"/>
            </a:pPr>
            <a:r>
              <a:rPr lang="en-US" altLang="en-US" sz="2000" dirty="0"/>
              <a:t>Or call Social Security at 1-800-772-1213 to make an appointment​</a:t>
            </a:r>
          </a:p>
          <a:p>
            <a:r>
              <a:rPr lang="en-US" altLang="en-US" sz="2400" dirty="0"/>
              <a:t>Before the appointment, your clients should complete the application packet they will get in the mail​</a:t>
            </a:r>
          </a:p>
          <a:p>
            <a:r>
              <a:rPr lang="en-US" altLang="en-US" sz="2400" dirty="0"/>
              <a:t>At the appointment, your client will need to submit documents to establish eligibility and answer questions​</a:t>
            </a:r>
          </a:p>
          <a:p>
            <a:r>
              <a:rPr lang="en-US" altLang="en-US" sz="2400" dirty="0"/>
              <a:t>You can go along if your client consents​</a:t>
            </a:r>
          </a:p>
          <a:p>
            <a:r>
              <a:rPr lang="en-US" altLang="en-US" sz="2400" dirty="0"/>
              <a:t>Be sure to bring necessary documents with you​</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600" dirty="0"/>
              <a:t>How to Apply</a:t>
            </a:r>
          </a:p>
        </p:txBody>
      </p:sp>
      <p:pic>
        <p:nvPicPr>
          <p:cNvPr id="1026" name="Picture 2" descr="Application form&#10;">
            <a:extLst>
              <a:ext uri="{FF2B5EF4-FFF2-40B4-BE49-F238E27FC236}">
                <a16:creationId xmlns:a16="http://schemas.microsoft.com/office/drawing/2014/main" id="{C5FD78F5-3543-4A8A-908B-377653E5B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376" y="2528167"/>
            <a:ext cx="2936875" cy="195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768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83920" y="1470212"/>
            <a:ext cx="10181727" cy="4601882"/>
          </a:xfrm>
          <a:prstGeom prst="rect">
            <a:avLst/>
          </a:prstGeom>
        </p:spPr>
        <p:txBody>
          <a:bodyPr/>
          <a:lstStyle/>
          <a:p>
            <a:r>
              <a:rPr lang="en-US" altLang="en-US" sz="2400" dirty="0"/>
              <a:t>Social Security card/number​</a:t>
            </a:r>
          </a:p>
          <a:p>
            <a:r>
              <a:rPr lang="en-US" altLang="en-US" sz="2400" dirty="0"/>
              <a:t>Citizenship or Alien Status Record​</a:t>
            </a:r>
          </a:p>
          <a:p>
            <a:r>
              <a:rPr lang="en-US" altLang="en-US" sz="2400" dirty="0"/>
              <a:t>Proof of age ​</a:t>
            </a:r>
          </a:p>
          <a:p>
            <a:pPr lvl="1">
              <a:buFont typeface="Courier New" panose="02070309020205020404" pitchFamily="49" charset="0"/>
              <a:buChar char="o"/>
            </a:pPr>
            <a:r>
              <a:rPr lang="en-US" altLang="en-US" sz="2000" dirty="0"/>
              <a:t>If you have already done this when you applied for Social Security you do not need to do so again​</a:t>
            </a:r>
          </a:p>
          <a:p>
            <a:r>
              <a:rPr lang="en-US" altLang="en-US" sz="2400" dirty="0"/>
              <a:t>Proof of earned and unearned income ​</a:t>
            </a:r>
          </a:p>
          <a:p>
            <a:r>
              <a:rPr lang="en-US" altLang="en-US" sz="2400" dirty="0"/>
              <a:t>Proof of resources​</a:t>
            </a:r>
          </a:p>
          <a:p>
            <a:r>
              <a:rPr lang="en-US" altLang="en-US" sz="2400" dirty="0"/>
              <a:t>Proof of living arrangement and expenses​</a:t>
            </a:r>
          </a:p>
          <a:p>
            <a:r>
              <a:rPr lang="en-US" altLang="en-US" sz="2400" dirty="0"/>
              <a:t>If under age 65, proof of disability​</a:t>
            </a:r>
          </a:p>
          <a:p>
            <a:pPr lvl="1">
              <a:buFont typeface="Courier New" panose="02070309020205020404" pitchFamily="49" charset="0"/>
              <a:buChar char="o"/>
            </a:pPr>
            <a:r>
              <a:rPr lang="en-US" altLang="en-US" sz="2000" dirty="0"/>
              <a:t>Includes list of medical providers and medical records​</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600" dirty="0"/>
              <a:t>Required Documents</a:t>
            </a:r>
          </a:p>
        </p:txBody>
      </p:sp>
    </p:spTree>
    <p:extLst>
      <p:ext uri="{BB962C8B-B14F-4D97-AF65-F5344CB8AC3E}">
        <p14:creationId xmlns:p14="http://schemas.microsoft.com/office/powerpoint/2010/main" val="156583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663388" y="1500093"/>
            <a:ext cx="10829365" cy="4936565"/>
          </a:xfrm>
          <a:prstGeom prst="rect">
            <a:avLst/>
          </a:prstGeom>
        </p:spPr>
        <p:txBody>
          <a:bodyPr/>
          <a:lstStyle/>
          <a:p>
            <a:r>
              <a:rPr lang="en-US" altLang="en-US" sz="2400" dirty="0"/>
              <a:t>Many other public benefits use SSI methods of evaluating eligibility​:</a:t>
            </a:r>
          </a:p>
          <a:p>
            <a:pPr lvl="1">
              <a:buFont typeface="Courier New" panose="02070309020205020404" pitchFamily="49" charset="0"/>
              <a:buChar char="o"/>
            </a:pPr>
            <a:r>
              <a:rPr lang="en-US" altLang="en-US" sz="2000" dirty="0"/>
              <a:t>Medicaid ​</a:t>
            </a:r>
          </a:p>
          <a:p>
            <a:pPr lvl="1">
              <a:buFont typeface="Courier New" panose="02070309020205020404" pitchFamily="49" charset="0"/>
              <a:buChar char="o"/>
            </a:pPr>
            <a:r>
              <a:rPr lang="en-US" altLang="en-US" sz="2000" dirty="0"/>
              <a:t>Medicare Savings Programs (QMB, SLMB, and QI) ​</a:t>
            </a:r>
          </a:p>
          <a:p>
            <a:pPr lvl="1">
              <a:buFont typeface="Courier New" panose="02070309020205020404" pitchFamily="49" charset="0"/>
              <a:buChar char="o"/>
            </a:pPr>
            <a:r>
              <a:rPr lang="en-US" altLang="en-US" sz="2000" dirty="0"/>
              <a:t>Part D Low-Income Subsidy (LIS), or Extra Help Program​</a:t>
            </a:r>
          </a:p>
          <a:p>
            <a:r>
              <a:rPr lang="en-US" altLang="en-US" sz="2400" dirty="0"/>
              <a:t>Rules for defining and counting income and resources are used as a baseline​</a:t>
            </a:r>
          </a:p>
          <a:p>
            <a:r>
              <a:rPr lang="en-US" altLang="en-US" sz="2400" dirty="0"/>
              <a:t>States may adopt “less restrictive” rules for Medicaid than those used to determine SSI eligibility</a:t>
            </a:r>
          </a:p>
          <a:p>
            <a:pPr lvl="1">
              <a:buFont typeface="Courier New" panose="02070309020205020404" pitchFamily="49" charset="0"/>
              <a:buChar char="o"/>
            </a:pPr>
            <a:r>
              <a:rPr lang="en-US" altLang="en-US" sz="2000" dirty="0"/>
              <a:t>Many states use higher Medicaid or Medicare Savings Program income or resource disregards​</a:t>
            </a:r>
          </a:p>
          <a:p>
            <a:pPr lvl="1">
              <a:buFont typeface="Courier New" panose="02070309020205020404" pitchFamily="49" charset="0"/>
              <a:buChar char="o"/>
            </a:pPr>
            <a:r>
              <a:rPr lang="en-US" altLang="en-US" sz="2000" dirty="0"/>
              <a:t>Social Security no longer counts in-kind support and maintenance (ISM) as income when determining LIS/Extra Help eligibility</a:t>
            </a:r>
            <a:r>
              <a:rPr lang="en-US" altLang="en-US" dirty="0"/>
              <a:t>​</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199" y="0"/>
            <a:ext cx="10269879" cy="1828799"/>
          </a:xfrm>
        </p:spPr>
        <p:txBody>
          <a:bodyPr/>
          <a:lstStyle/>
          <a:p>
            <a:r>
              <a:rPr lang="en-US" sz="3600" dirty="0"/>
              <a:t>SSI Methodologies</a:t>
            </a:r>
          </a:p>
        </p:txBody>
      </p:sp>
    </p:spTree>
    <p:extLst>
      <p:ext uri="{BB962C8B-B14F-4D97-AF65-F5344CB8AC3E}">
        <p14:creationId xmlns:p14="http://schemas.microsoft.com/office/powerpoint/2010/main" val="1824687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27231" y="1506071"/>
            <a:ext cx="6564063" cy="4739342"/>
          </a:xfrm>
          <a:prstGeom prst="rect">
            <a:avLst/>
          </a:prstGeom>
        </p:spPr>
        <p:txBody>
          <a:bodyPr/>
          <a:lstStyle/>
          <a:p>
            <a:pPr>
              <a:lnSpc>
                <a:spcPct val="114000"/>
              </a:lnSpc>
              <a:spcBef>
                <a:spcPts val="0"/>
              </a:spcBef>
              <a:spcAft>
                <a:spcPts val="600"/>
              </a:spcAft>
            </a:pPr>
            <a:r>
              <a:rPr lang="en-US" altLang="en-US" sz="2400"/>
              <a:t>Your clients with SSI are “deemed” eligible for LIS/Extra Help​</a:t>
            </a:r>
          </a:p>
          <a:p>
            <a:pPr lvl="1">
              <a:lnSpc>
                <a:spcPct val="114000"/>
              </a:lnSpc>
              <a:spcBef>
                <a:spcPts val="0"/>
              </a:spcBef>
              <a:spcAft>
                <a:spcPts val="600"/>
              </a:spcAft>
              <a:buFont typeface="Courier New" panose="02070309020205020404" pitchFamily="49" charset="0"/>
              <a:buChar char="o"/>
            </a:pPr>
            <a:r>
              <a:rPr lang="en-US" altLang="en-US" sz="2000"/>
              <a:t>They do not need to apply for LIS; automatically get it​</a:t>
            </a:r>
          </a:p>
          <a:p>
            <a:pPr>
              <a:lnSpc>
                <a:spcPct val="114000"/>
              </a:lnSpc>
              <a:spcBef>
                <a:spcPts val="0"/>
              </a:spcBef>
              <a:spcAft>
                <a:spcPts val="600"/>
              </a:spcAft>
            </a:pPr>
            <a:r>
              <a:rPr lang="en-US" altLang="en-US" sz="2400"/>
              <a:t>If they do not select a Part D Medicare drug plan on their own they will be enrolled (randomly) into a plan by Medicare ​</a:t>
            </a:r>
          </a:p>
          <a:p>
            <a:pPr lvl="1">
              <a:lnSpc>
                <a:spcPct val="114000"/>
              </a:lnSpc>
              <a:spcBef>
                <a:spcPts val="0"/>
              </a:spcBef>
              <a:spcAft>
                <a:spcPts val="600"/>
              </a:spcAft>
              <a:buFont typeface="Courier New" panose="02070309020205020404" pitchFamily="49" charset="0"/>
              <a:buChar char="o"/>
            </a:pPr>
            <a:r>
              <a:rPr lang="en-US" altLang="en-US" sz="2000"/>
              <a:t>They can always change to another Part D plan at any time​</a:t>
            </a:r>
          </a:p>
          <a:p>
            <a:pPr lvl="1">
              <a:lnSpc>
                <a:spcPct val="114000"/>
              </a:lnSpc>
              <a:spcBef>
                <a:spcPts val="0"/>
              </a:spcBef>
              <a:spcAft>
                <a:spcPts val="600"/>
              </a:spcAft>
              <a:buFont typeface="Courier New" panose="02070309020205020404" pitchFamily="49" charset="0"/>
              <a:buChar char="o"/>
            </a:pPr>
            <a:r>
              <a:rPr lang="en-US" altLang="en-US" sz="2000"/>
              <a:t>Plan is effective the first day of the month after enrollment​</a:t>
            </a:r>
            <a:endParaRPr lang="en-US" altLang="en-US" sz="20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a:t>SSI &amp; the Part D Low-Income Subsidy</a:t>
            </a:r>
            <a:endParaRPr lang="en-US" dirty="0"/>
          </a:p>
        </p:txBody>
      </p:sp>
      <p:pic>
        <p:nvPicPr>
          <p:cNvPr id="2050" name="Picture 2" descr="Woman paying for medications at pharmacy">
            <a:extLst>
              <a:ext uri="{FF2B5EF4-FFF2-40B4-BE49-F238E27FC236}">
                <a16:creationId xmlns:a16="http://schemas.microsoft.com/office/drawing/2014/main" id="{46D0EAFB-8FCD-4DF1-AAA3-C1D7D5683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824" y="1828799"/>
            <a:ext cx="3915945" cy="354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69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27231" y="1506071"/>
            <a:ext cx="10825287" cy="4739342"/>
          </a:xfrm>
          <a:prstGeom prst="rect">
            <a:avLst/>
          </a:prstGeom>
        </p:spPr>
        <p:txBody>
          <a:bodyPr/>
          <a:lstStyle/>
          <a:p>
            <a:pPr>
              <a:lnSpc>
                <a:spcPct val="114000"/>
              </a:lnSpc>
              <a:spcBef>
                <a:spcPts val="0"/>
              </a:spcBef>
              <a:spcAft>
                <a:spcPts val="600"/>
              </a:spcAft>
            </a:pPr>
            <a:r>
              <a:rPr lang="en-US" altLang="en-US" dirty="0"/>
              <a:t>In most states (sometimes called “1634 states”), people with SSI get Medicaid automatically​</a:t>
            </a:r>
          </a:p>
          <a:p>
            <a:pPr lvl="1">
              <a:lnSpc>
                <a:spcPct val="114000"/>
              </a:lnSpc>
              <a:spcBef>
                <a:spcPts val="0"/>
              </a:spcBef>
              <a:spcAft>
                <a:spcPts val="600"/>
              </a:spcAft>
              <a:buFont typeface="Courier New" panose="02070309020205020404" pitchFamily="49" charset="0"/>
              <a:buChar char="o"/>
            </a:pPr>
            <a:r>
              <a:rPr lang="en-US" altLang="en-US" dirty="0"/>
              <a:t>They do not need to apply for Medicaid separately ​</a:t>
            </a:r>
          </a:p>
          <a:p>
            <a:pPr>
              <a:lnSpc>
                <a:spcPct val="114000"/>
              </a:lnSpc>
              <a:spcBef>
                <a:spcPts val="0"/>
              </a:spcBef>
              <a:spcAft>
                <a:spcPts val="600"/>
              </a:spcAft>
            </a:pPr>
            <a:r>
              <a:rPr lang="en-US" altLang="en-US" dirty="0"/>
              <a:t>In a few states (called “209(b) states”), Medicaid eligibility rules are stricter than SSI rules​</a:t>
            </a:r>
          </a:p>
          <a:p>
            <a:pPr lvl="1">
              <a:lnSpc>
                <a:spcPct val="114000"/>
              </a:lnSpc>
              <a:spcBef>
                <a:spcPts val="0"/>
              </a:spcBef>
              <a:spcAft>
                <a:spcPts val="600"/>
              </a:spcAft>
              <a:buFont typeface="Courier New" panose="02070309020205020404" pitchFamily="49" charset="0"/>
              <a:buChar char="o"/>
            </a:pPr>
            <a:r>
              <a:rPr lang="en-US" altLang="en-US" dirty="0"/>
              <a:t>People with SSI in these states must apply for Medicaid through the state Medicaid eligibility determination process​</a:t>
            </a:r>
          </a:p>
          <a:p>
            <a:pPr lvl="1">
              <a:lnSpc>
                <a:spcPct val="114000"/>
              </a:lnSpc>
              <a:spcBef>
                <a:spcPts val="0"/>
              </a:spcBef>
              <a:spcAft>
                <a:spcPts val="600"/>
              </a:spcAft>
              <a:buFont typeface="Courier New" panose="02070309020205020404" pitchFamily="49" charset="0"/>
              <a:buChar char="o"/>
            </a:pPr>
            <a:r>
              <a:rPr lang="en-US" altLang="en-US" dirty="0"/>
              <a:t>Find list of 209(b) states at </a:t>
            </a:r>
            <a:r>
              <a:rPr lang="en-US" altLang="en-US" dirty="0">
                <a:solidFill>
                  <a:srgbClr val="04A299"/>
                </a:solidFill>
                <a:hlinkClick r:id="rId2">
                  <a:extLst>
                    <a:ext uri="{A12FA001-AC4F-418D-AE19-62706E023703}">
                      <ahyp:hlinkClr xmlns:ahyp="http://schemas.microsoft.com/office/drawing/2018/hyperlinkcolor" val="tx"/>
                    </a:ext>
                  </a:extLst>
                </a:hlinkClick>
              </a:rPr>
              <a:t>https://secure.ssa.gov/poms.nsf/lnx/0501715010</a:t>
            </a:r>
            <a:r>
              <a:rPr lang="en-US" altLang="en-US" dirty="0">
                <a:solidFill>
                  <a:srgbClr val="04A299"/>
                </a:solidFill>
              </a:rPr>
              <a:t>  ​</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SSI &amp; Medicaid</a:t>
            </a:r>
            <a:endParaRPr lang="en-US" dirty="0"/>
          </a:p>
        </p:txBody>
      </p:sp>
    </p:spTree>
    <p:extLst>
      <p:ext uri="{BB962C8B-B14F-4D97-AF65-F5344CB8AC3E}">
        <p14:creationId xmlns:p14="http://schemas.microsoft.com/office/powerpoint/2010/main" val="3838344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27231" y="1506071"/>
            <a:ext cx="10825287" cy="4803289"/>
          </a:xfrm>
          <a:prstGeom prst="rect">
            <a:avLst/>
          </a:prstGeom>
        </p:spPr>
        <p:txBody>
          <a:bodyPr/>
          <a:lstStyle/>
          <a:p>
            <a:pPr>
              <a:lnSpc>
                <a:spcPct val="114000"/>
              </a:lnSpc>
              <a:spcBef>
                <a:spcPts val="0"/>
              </a:spcBef>
              <a:spcAft>
                <a:spcPts val="600"/>
              </a:spcAft>
            </a:pPr>
            <a:r>
              <a:rPr lang="en-US" altLang="en-US" sz="2000" dirty="0"/>
              <a:t>Social Security tells all applicants for SSI about SNAP​</a:t>
            </a:r>
          </a:p>
          <a:p>
            <a:pPr>
              <a:lnSpc>
                <a:spcPct val="114000"/>
              </a:lnSpc>
              <a:spcBef>
                <a:spcPts val="0"/>
              </a:spcBef>
              <a:spcAft>
                <a:spcPts val="600"/>
              </a:spcAft>
            </a:pPr>
            <a:r>
              <a:rPr lang="en-US" altLang="en-US" sz="2000" dirty="0"/>
              <a:t>SSI applicants may start a SNAP application at the same time they apply for SSI or when they recertify their SSI eligibility​</a:t>
            </a:r>
          </a:p>
          <a:p>
            <a:pPr>
              <a:lnSpc>
                <a:spcPct val="114000"/>
              </a:lnSpc>
              <a:spcBef>
                <a:spcPts val="0"/>
              </a:spcBef>
              <a:spcAft>
                <a:spcPts val="600"/>
              </a:spcAft>
            </a:pPr>
            <a:r>
              <a:rPr lang="en-US" altLang="en-US" sz="2000" dirty="0"/>
              <a:t>Social Security forwards the SNAP application to the state SNAP eligibility office ​</a:t>
            </a:r>
          </a:p>
          <a:p>
            <a:pPr>
              <a:lnSpc>
                <a:spcPct val="114000"/>
              </a:lnSpc>
              <a:spcBef>
                <a:spcPts val="0"/>
              </a:spcBef>
              <a:spcAft>
                <a:spcPts val="600"/>
              </a:spcAft>
            </a:pPr>
            <a:r>
              <a:rPr lang="en-US" altLang="en-US" sz="2000" dirty="0"/>
              <a:t>The SNAP office processes the SNAP application and decides how much – if any – SNAP benefits to award​</a:t>
            </a:r>
          </a:p>
          <a:p>
            <a:pPr>
              <a:lnSpc>
                <a:spcPct val="114000"/>
              </a:lnSpc>
              <a:spcBef>
                <a:spcPts val="0"/>
              </a:spcBef>
              <a:spcAft>
                <a:spcPts val="600"/>
              </a:spcAft>
            </a:pPr>
            <a:r>
              <a:rPr lang="en-US" altLang="en-US" sz="2000" dirty="0"/>
              <a:t>By answering additional questions, your clients may get higher income deductions and a higher SNAP benefit​</a:t>
            </a:r>
          </a:p>
          <a:p>
            <a:pPr>
              <a:lnSpc>
                <a:spcPct val="114000"/>
              </a:lnSpc>
              <a:spcBef>
                <a:spcPts val="0"/>
              </a:spcBef>
              <a:spcAft>
                <a:spcPts val="600"/>
              </a:spcAft>
            </a:pPr>
            <a:r>
              <a:rPr lang="en-US" altLang="en-US" sz="2000" dirty="0"/>
              <a:t>Several states run “Combined Application Projects” (SSI-CAP) demonstrations:​</a:t>
            </a:r>
          </a:p>
          <a:p>
            <a:pPr lvl="1">
              <a:lnSpc>
                <a:spcPct val="114000"/>
              </a:lnSpc>
              <a:spcBef>
                <a:spcPts val="0"/>
              </a:spcBef>
              <a:spcAft>
                <a:spcPts val="600"/>
              </a:spcAft>
              <a:buFont typeface="Courier New" panose="02070309020205020404" pitchFamily="49" charset="0"/>
              <a:buChar char="o"/>
            </a:pPr>
            <a:r>
              <a:rPr lang="en-US" altLang="en-US" sz="1800" dirty="0"/>
              <a:t>Designed to simplify SNAP enrollment for SSI recipients using data from SSI application – need only answer few additional questions​</a:t>
            </a:r>
          </a:p>
          <a:p>
            <a:pPr lvl="1">
              <a:lnSpc>
                <a:spcPct val="114000"/>
              </a:lnSpc>
              <a:spcBef>
                <a:spcPts val="0"/>
              </a:spcBef>
              <a:spcAft>
                <a:spcPts val="600"/>
              </a:spcAft>
              <a:buFont typeface="Courier New" panose="02070309020205020404" pitchFamily="49" charset="0"/>
              <a:buChar char="o"/>
            </a:pPr>
            <a:r>
              <a:rPr lang="en-US" altLang="en-US" sz="1800" dirty="0"/>
              <a:t>Generally for 1-person elderly SSI households (“pure SSI households”)​</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SSI &amp; SNAP</a:t>
            </a:r>
            <a:endParaRPr lang="en-US" dirty="0"/>
          </a:p>
        </p:txBody>
      </p:sp>
    </p:spTree>
    <p:extLst>
      <p:ext uri="{BB962C8B-B14F-4D97-AF65-F5344CB8AC3E}">
        <p14:creationId xmlns:p14="http://schemas.microsoft.com/office/powerpoint/2010/main" val="129310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27230" y="1613647"/>
            <a:ext cx="10996683" cy="4891656"/>
          </a:xfrm>
          <a:prstGeom prst="rect">
            <a:avLst/>
          </a:prstGeom>
        </p:spPr>
        <p:txBody>
          <a:bodyPr/>
          <a:lstStyle/>
          <a:p>
            <a:r>
              <a:rPr lang="en-US" altLang="en-US" dirty="0"/>
              <a:t>Understanding SSI (Social Security Administration) at: </a:t>
            </a:r>
            <a:r>
              <a:rPr lang="en-US" altLang="en-US" dirty="0">
                <a:solidFill>
                  <a:srgbClr val="04A299"/>
                </a:solidFill>
                <a:hlinkClick r:id="rId2">
                  <a:extLst>
                    <a:ext uri="{A12FA001-AC4F-418D-AE19-62706E023703}">
                      <ahyp:hlinkClr xmlns:ahyp="http://schemas.microsoft.com/office/drawing/2018/hyperlinkcolor" val="tx"/>
                    </a:ext>
                  </a:extLst>
                </a:hlinkClick>
              </a:rPr>
              <a:t>http://www.ssa.gov/ssi/text-understanding-ssi.htm</a:t>
            </a:r>
            <a:r>
              <a:rPr lang="en-US" altLang="en-US" dirty="0">
                <a:solidFill>
                  <a:srgbClr val="04A299"/>
                </a:solidFill>
              </a:rPr>
              <a:t>  ​</a:t>
            </a:r>
          </a:p>
          <a:p>
            <a:r>
              <a:rPr lang="en-US" altLang="en-US" dirty="0"/>
              <a:t>Program Operations Manual System (POMS) on SSI (the rules, from SSA) at: </a:t>
            </a:r>
            <a:r>
              <a:rPr lang="en-US" altLang="en-US" dirty="0">
                <a:solidFill>
                  <a:srgbClr val="04A299"/>
                </a:solidFill>
                <a:hlinkClick r:id="rId3">
                  <a:extLst>
                    <a:ext uri="{A12FA001-AC4F-418D-AE19-62706E023703}">
                      <ahyp:hlinkClr xmlns:ahyp="http://schemas.microsoft.com/office/drawing/2018/hyperlinkcolor" val="tx"/>
                    </a:ext>
                  </a:extLst>
                </a:hlinkClick>
              </a:rPr>
              <a:t>https://secure.ssa.gov/apps10/poms.nsf/chapterlist!openview&amp;restricttocategory=05</a:t>
            </a:r>
            <a:r>
              <a:rPr lang="en-US" altLang="en-US" dirty="0">
                <a:solidFill>
                  <a:srgbClr val="04A299"/>
                </a:solidFill>
              </a:rPr>
              <a:t>  ​</a:t>
            </a:r>
          </a:p>
          <a:p>
            <a:r>
              <a:rPr lang="en-US" altLang="en-US" dirty="0"/>
              <a:t>Social Security Act on SSI (the law) at:  </a:t>
            </a:r>
            <a:r>
              <a:rPr lang="en-US" altLang="en-US" dirty="0">
                <a:solidFill>
                  <a:srgbClr val="04A299"/>
                </a:solidFill>
                <a:hlinkClick r:id="rId4">
                  <a:extLst>
                    <a:ext uri="{A12FA001-AC4F-418D-AE19-62706E023703}">
                      <ahyp:hlinkClr xmlns:ahyp="http://schemas.microsoft.com/office/drawing/2018/hyperlinkcolor" val="tx"/>
                    </a:ext>
                  </a:extLst>
                </a:hlinkClick>
              </a:rPr>
              <a:t>http://www.ssa.gov/OP_Home/ssact/title16b/1600.htm</a:t>
            </a:r>
            <a:r>
              <a:rPr lang="en-US" altLang="en-US" dirty="0">
                <a:solidFill>
                  <a:srgbClr val="04A299"/>
                </a:solidFill>
              </a:rPr>
              <a:t> ​</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Additional Resources</a:t>
            </a:r>
            <a:endParaRPr lang="en-US" dirty="0"/>
          </a:p>
        </p:txBody>
      </p:sp>
    </p:spTree>
    <p:extLst>
      <p:ext uri="{BB962C8B-B14F-4D97-AF65-F5344CB8AC3E}">
        <p14:creationId xmlns:p14="http://schemas.microsoft.com/office/powerpoint/2010/main" val="258476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FA84C452-B9AA-66C5-067B-C05B5CEF93EB}"/>
              </a:ext>
            </a:extLst>
          </p:cNvPr>
          <p:cNvSpPr>
            <a:spLocks noGrp="1"/>
          </p:cNvSpPr>
          <p:nvPr>
            <p:ph type="body" sz="quarter" idx="10"/>
          </p:nvPr>
        </p:nvSpPr>
        <p:spPr>
          <a:xfrm>
            <a:off x="725213" y="681038"/>
            <a:ext cx="3751537" cy="2638426"/>
          </a:xfrm>
        </p:spPr>
        <p:txBody>
          <a:bodyPr/>
          <a:lstStyle/>
          <a:p>
            <a:r>
              <a:rPr lang="en-US" dirty="0"/>
              <a:t>Agenda</a:t>
            </a:r>
          </a:p>
        </p:txBody>
      </p:sp>
      <p:graphicFrame>
        <p:nvGraphicFramePr>
          <p:cNvPr id="7" name="Table">
            <a:extLst>
              <a:ext uri="{FF2B5EF4-FFF2-40B4-BE49-F238E27FC236}">
                <a16:creationId xmlns:a16="http://schemas.microsoft.com/office/drawing/2014/main" id="{4E90D726-67DA-E30C-DDA9-C1E7D1D2B17A}"/>
              </a:ext>
            </a:extLst>
          </p:cNvPr>
          <p:cNvGraphicFramePr>
            <a:graphicFrameLocks noGrp="1"/>
          </p:cNvGraphicFramePr>
          <p:nvPr>
            <p:extLst>
              <p:ext uri="{D42A27DB-BD31-4B8C-83A1-F6EECF244321}">
                <p14:modId xmlns:p14="http://schemas.microsoft.com/office/powerpoint/2010/main" val="1283395416"/>
              </p:ext>
            </p:extLst>
          </p:nvPr>
        </p:nvGraphicFramePr>
        <p:xfrm>
          <a:off x="5321300" y="1206110"/>
          <a:ext cx="6335711" cy="4842353"/>
        </p:xfrm>
        <a:graphic>
          <a:graphicData uri="http://schemas.openxmlformats.org/drawingml/2006/table">
            <a:tbl>
              <a:tblPr>
                <a:effectLst/>
              </a:tblPr>
              <a:tblGrid>
                <a:gridCol w="6335711">
                  <a:extLst>
                    <a:ext uri="{9D8B030D-6E8A-4147-A177-3AD203B41FA5}">
                      <a16:colId xmlns:a16="http://schemas.microsoft.com/office/drawing/2014/main" val="1415697778"/>
                    </a:ext>
                  </a:extLst>
                </a:gridCol>
              </a:tblGrid>
              <a:tr h="971089">
                <a:tc>
                  <a:txBody>
                    <a:bodyPr/>
                    <a:lstStyle/>
                    <a:p>
                      <a:pPr lvl="0" algn="l">
                        <a:lnSpc>
                          <a:spcPct val="110000"/>
                        </a:lnSpc>
                        <a:spcBef>
                          <a:spcPts val="4000"/>
                        </a:spcBef>
                        <a:buNone/>
                      </a:pPr>
                      <a:r>
                        <a:rPr lang="en-US" sz="2400" b="0" i="0" spc="0" dirty="0">
                          <a:solidFill>
                            <a:srgbClr val="FAFAFA"/>
                          </a:solidFill>
                          <a:latin typeface="Arial"/>
                          <a:cs typeface="Arial"/>
                        </a:rPr>
                        <a:t>What is SSI? History &amp; Facts</a:t>
                      </a:r>
                    </a:p>
                  </a:txBody>
                  <a:tcPr marL="0" marR="0" marT="0" marB="0" anchor="ctr">
                    <a:lnL w="12700" cmpd="sng">
                      <a:noFill/>
                      <a:prstDash val="solid"/>
                    </a:lnL>
                    <a:lnR w="12700" cmpd="sng">
                      <a:noFill/>
                      <a:prstDash val="soli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106383"/>
                  </a:ext>
                </a:extLst>
              </a:tr>
              <a:tr h="957997">
                <a:tc>
                  <a:txBody>
                    <a:bodyPr/>
                    <a:lstStyle/>
                    <a:p>
                      <a:pPr lvl="0" algn="l">
                        <a:lnSpc>
                          <a:spcPct val="110000"/>
                        </a:lnSpc>
                        <a:spcBef>
                          <a:spcPts val="4000"/>
                        </a:spcBef>
                        <a:buNone/>
                      </a:pPr>
                      <a:r>
                        <a:rPr lang="en-US" sz="2400" b="0" i="0" spc="0" dirty="0">
                          <a:solidFill>
                            <a:srgbClr val="FAFAFA"/>
                          </a:solidFill>
                          <a:latin typeface="Arial"/>
                          <a:ea typeface="Arimo Regular"/>
                          <a:cs typeface="Arial"/>
                        </a:rPr>
                        <a:t>How SSI Works</a:t>
                      </a:r>
                      <a:endParaRPr lang="en-US" sz="2400" b="0" i="0" spc="0" dirty="0">
                        <a:solidFill>
                          <a:srgbClr val="FAFAFA"/>
                        </a:solidFill>
                        <a:latin typeface="Arial" pitchFamily="34"/>
                        <a:ea typeface="Arimo Regular"/>
                        <a:cs typeface="Arial" pitchFamily="34"/>
                      </a:endParaRP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668940"/>
                  </a:ext>
                </a:extLst>
              </a:tr>
              <a:tr h="971089">
                <a:tc>
                  <a:txBody>
                    <a:bodyPr/>
                    <a:lstStyle/>
                    <a:p>
                      <a:pPr lvl="0" algn="l">
                        <a:lnSpc>
                          <a:spcPct val="110000"/>
                        </a:lnSpc>
                        <a:spcBef>
                          <a:spcPts val="4000"/>
                        </a:spcBef>
                        <a:buNone/>
                      </a:pPr>
                      <a:r>
                        <a:rPr lang="en-US" sz="2400" b="0" i="0" spc="0" dirty="0">
                          <a:solidFill>
                            <a:srgbClr val="FAFAFA"/>
                          </a:solidFill>
                          <a:latin typeface="Arial"/>
                          <a:cs typeface="Arial"/>
                        </a:rPr>
                        <a:t>SSI's Relationship to Other Benefits</a:t>
                      </a:r>
                      <a:endParaRPr lang="en-US" sz="2400" b="0" i="0" spc="0" dirty="0">
                        <a:solidFill>
                          <a:srgbClr val="FAFAFA"/>
                        </a:solidFill>
                        <a:latin typeface="Arial" pitchFamily="34"/>
                        <a:ea typeface="Arimo Regular"/>
                        <a:cs typeface="Arial" pitchFamily="34"/>
                      </a:endParaRP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483036"/>
                  </a:ext>
                </a:extLst>
              </a:tr>
              <a:tr h="971089">
                <a:tc>
                  <a:txBody>
                    <a:bodyPr/>
                    <a:lstStyle/>
                    <a:p>
                      <a:pPr lvl="0" algn="l">
                        <a:lnSpc>
                          <a:spcPct val="110000"/>
                        </a:lnSpc>
                        <a:spcBef>
                          <a:spcPts val="4000"/>
                        </a:spcBef>
                        <a:buNone/>
                      </a:pPr>
                      <a:r>
                        <a:rPr lang="en-US" sz="2400" b="0" i="0" u="none" strike="noStrike" spc="0" noProof="0" dirty="0">
                          <a:solidFill>
                            <a:srgbClr val="FAFAFA"/>
                          </a:solidFill>
                          <a:latin typeface="Arial"/>
                        </a:rPr>
                        <a:t>Additional Resources</a:t>
                      </a:r>
                      <a:endParaRPr lang="en-US" dirty="0"/>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5179216"/>
                  </a:ext>
                </a:extLst>
              </a:tr>
              <a:tr h="971089">
                <a:tc>
                  <a:txBody>
                    <a:bodyPr/>
                    <a:lstStyle/>
                    <a:p>
                      <a:pPr lvl="0" algn="l">
                        <a:lnSpc>
                          <a:spcPct val="110000"/>
                        </a:lnSpc>
                        <a:spcBef>
                          <a:spcPts val="4000"/>
                        </a:spcBef>
                        <a:buNone/>
                        <a:defRPr sz="1800" spc="0">
                          <a:solidFill>
                            <a:srgbClr val="000000"/>
                          </a:solidFill>
                        </a:defRPr>
                      </a:pPr>
                      <a:endParaRPr lang="en-US" sz="2400" b="0" i="0" spc="0" dirty="0">
                        <a:solidFill>
                          <a:srgbClr val="FAFAFA"/>
                        </a:solidFill>
                        <a:latin typeface="Arial" pitchFamily="34"/>
                        <a:ea typeface="Arimo Regular"/>
                        <a:cs typeface="Arial" pitchFamily="34"/>
                      </a:endParaRP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1"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874861"/>
                  </a:ext>
                </a:extLst>
              </a:tr>
            </a:tbl>
          </a:graphicData>
        </a:graphic>
      </p:graphicFrame>
    </p:spTree>
    <p:extLst>
      <p:ext uri="{BB962C8B-B14F-4D97-AF65-F5344CB8AC3E}">
        <p14:creationId xmlns:p14="http://schemas.microsoft.com/office/powerpoint/2010/main" val="19258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E27E0EB-74E1-3645-872A-FEAA40E957AE}"/>
              </a:ext>
            </a:extLst>
          </p:cNvPr>
          <p:cNvSpPr>
            <a:spLocks noGrp="1"/>
          </p:cNvSpPr>
          <p:nvPr>
            <p:ph type="body" idx="15"/>
          </p:nvPr>
        </p:nvSpPr>
        <p:spPr>
          <a:xfrm>
            <a:off x="3145117" y="3012141"/>
            <a:ext cx="6051550" cy="998818"/>
          </a:xfrm>
        </p:spPr>
        <p:txBody>
          <a:bodyPr/>
          <a:lstStyle/>
          <a:p>
            <a:r>
              <a:rPr lang="en-US" sz="1600" i="1" dirty="0">
                <a:ea typeface="+mn-lt"/>
                <a:cs typeface="+mn-lt"/>
              </a:rPr>
              <a:t>This project was supported in part by </a:t>
            </a:r>
            <a:r>
              <a:rPr lang="en-US" sz="1600" i="1">
                <a:ea typeface="+mn-lt"/>
                <a:cs typeface="+mn-lt"/>
              </a:rPr>
              <a:t>grant 90MINC0002-03-00 </a:t>
            </a:r>
            <a:r>
              <a:rPr lang="en-US" sz="1600" i="1" dirty="0">
                <a:ea typeface="+mn-lt"/>
                <a:cs typeface="+mn-lt"/>
              </a:rPr>
              <a:t>from the U.S. Administration for Community Living, Department of Health and Human Services. Points of view or opinions do not necessarily represent official ACL policy.</a:t>
            </a:r>
            <a:r>
              <a:rPr lang="en-US" sz="1600" dirty="0">
                <a:ea typeface="+mn-lt"/>
                <a:cs typeface="+mn-lt"/>
              </a:rPr>
              <a:t> </a:t>
            </a:r>
            <a:endParaRPr lang="en-US" sz="1600" dirty="0">
              <a:cs typeface="Arial"/>
            </a:endParaRPr>
          </a:p>
          <a:p>
            <a:endParaRPr lang="en-US" altLang="en-US" sz="1600" dirty="0">
              <a:ea typeface="Franklin Gothic Book" pitchFamily="34" charset="0"/>
            </a:endParaRPr>
          </a:p>
        </p:txBody>
      </p:sp>
      <p:sp>
        <p:nvSpPr>
          <p:cNvPr id="19" name="Text Placeholder 18">
            <a:extLst>
              <a:ext uri="{FF2B5EF4-FFF2-40B4-BE49-F238E27FC236}">
                <a16:creationId xmlns:a16="http://schemas.microsoft.com/office/drawing/2014/main" id="{FCCC6938-9BD0-F04D-A485-3188C4FE8563}"/>
              </a:ext>
            </a:extLst>
          </p:cNvPr>
          <p:cNvSpPr>
            <a:spLocks noGrp="1"/>
          </p:cNvSpPr>
          <p:nvPr>
            <p:ph type="body" sz="quarter" idx="16"/>
          </p:nvPr>
        </p:nvSpPr>
        <p:spPr>
          <a:xfrm>
            <a:off x="831850" y="681037"/>
            <a:ext cx="5491256" cy="1206500"/>
          </a:xfrm>
        </p:spPr>
        <p:txBody>
          <a:bodyPr/>
          <a:lstStyle/>
          <a:p>
            <a:r>
              <a:rPr lang="en-US"/>
              <a:t>Thank you!</a:t>
            </a:r>
          </a:p>
        </p:txBody>
      </p:sp>
    </p:spTree>
    <p:extLst>
      <p:ext uri="{BB962C8B-B14F-4D97-AF65-F5344CB8AC3E}">
        <p14:creationId xmlns:p14="http://schemas.microsoft.com/office/powerpoint/2010/main" val="34540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00250" y="1625600"/>
            <a:ext cx="10653868" cy="4601882"/>
          </a:xfrm>
          <a:prstGeom prst="rect">
            <a:avLst/>
          </a:prstGeom>
        </p:spPr>
        <p:txBody>
          <a:bodyPr/>
          <a:lstStyle/>
          <a:p>
            <a:r>
              <a:rPr lang="en-US" altLang="en-US" dirty="0"/>
              <a:t>Supplemental Security Income (SSI) is the national income support benefit for the lowest income seniors and younger adults living with disabilities​</a:t>
            </a:r>
          </a:p>
          <a:p>
            <a:r>
              <a:rPr lang="en-US" altLang="en-US" dirty="0"/>
              <a:t>Administered by the Social Security Administration (SSA):​</a:t>
            </a:r>
          </a:p>
          <a:p>
            <a:pPr lvl="1">
              <a:buFont typeface="Courier New" panose="02070309020205020404" pitchFamily="49" charset="0"/>
              <a:buChar char="o"/>
            </a:pPr>
            <a:r>
              <a:rPr lang="en-US" altLang="en-US" dirty="0"/>
              <a:t>Uniform national eligibility criteria and determinations made only by SSA​</a:t>
            </a:r>
          </a:p>
          <a:p>
            <a:pPr lvl="1">
              <a:buFont typeface="Courier New" panose="02070309020205020404" pitchFamily="49" charset="0"/>
              <a:buChar char="o"/>
            </a:pPr>
            <a:r>
              <a:rPr lang="en-US" altLang="en-US" dirty="0"/>
              <a:t>Sometimes is sole source of income; sometimes supplements a very low Social Security benefit or small amount of earned income</a:t>
            </a:r>
          </a:p>
          <a:p>
            <a:r>
              <a:rPr lang="en-US" altLang="en-US" dirty="0"/>
              <a:t>SSI eligibility determination methodologies generally used for:​</a:t>
            </a:r>
          </a:p>
          <a:p>
            <a:pPr lvl="1">
              <a:buFont typeface="Courier New" panose="02070309020205020404" pitchFamily="49" charset="0"/>
              <a:buChar char="o"/>
            </a:pPr>
            <a:r>
              <a:rPr lang="en-US" altLang="en-US" dirty="0"/>
              <a:t>Medicaid​</a:t>
            </a:r>
          </a:p>
          <a:p>
            <a:pPr lvl="1">
              <a:buFont typeface="Courier New" panose="02070309020205020404" pitchFamily="49" charset="0"/>
              <a:buChar char="o"/>
            </a:pPr>
            <a:r>
              <a:rPr lang="en-US" altLang="en-US" dirty="0"/>
              <a:t>Part D Low-Income Subsidy (LIS)/Extra Help program​</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What is SSI?</a:t>
            </a:r>
            <a:endParaRPr lang="en-US" dirty="0"/>
          </a:p>
        </p:txBody>
      </p:sp>
    </p:spTree>
    <p:extLst>
      <p:ext uri="{BB962C8B-B14F-4D97-AF65-F5344CB8AC3E}">
        <p14:creationId xmlns:p14="http://schemas.microsoft.com/office/powerpoint/2010/main" val="212679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00250" y="1625600"/>
            <a:ext cx="10653868" cy="4601882"/>
          </a:xfrm>
          <a:prstGeom prst="rect">
            <a:avLst/>
          </a:prstGeom>
        </p:spPr>
        <p:txBody>
          <a:bodyPr/>
          <a:lstStyle/>
          <a:p>
            <a:r>
              <a:rPr lang="en-US" altLang="en-US" dirty="0"/>
              <a:t>1972 – SSI enacted​ to establish a national income floor for poorest seniors and younger adults with disabilities</a:t>
            </a:r>
          </a:p>
          <a:p>
            <a:r>
              <a:rPr lang="en-US" altLang="en-US" dirty="0"/>
              <a:t>1974 – SSI takes effect</a:t>
            </a:r>
          </a:p>
          <a:p>
            <a:pPr lvl="1">
              <a:buFont typeface="Courier New" panose="02070309020205020404" pitchFamily="49" charset="0"/>
              <a:buChar char="o"/>
            </a:pPr>
            <a:r>
              <a:rPr lang="en-US" altLang="en-US" dirty="0"/>
              <a:t>Medicaid eligibility for seniors and younger adults with disabilities tied to SSI standards and methodologies</a:t>
            </a:r>
          </a:p>
          <a:p>
            <a:pPr lvl="1">
              <a:buFont typeface="Courier New" panose="02070309020205020404" pitchFamily="49" charset="0"/>
              <a:buChar char="o"/>
            </a:pPr>
            <a:r>
              <a:rPr lang="en-US" altLang="en-US" dirty="0"/>
              <a:t>States allowed to retain stricter Medicaid eligibility criteria if they adopt “209(b)” option; people in these states must file a separate Medicaid application​</a:t>
            </a:r>
          </a:p>
          <a:p>
            <a:r>
              <a:rPr lang="en-US" altLang="en-US" dirty="0"/>
              <a:t>1989 – Last time resource test raised</a:t>
            </a:r>
          </a:p>
          <a:p>
            <a:pPr lvl="1">
              <a:buFont typeface="Courier New" panose="02070309020205020404" pitchFamily="49" charset="0"/>
              <a:buChar char="o"/>
            </a:pPr>
            <a:r>
              <a:rPr lang="en-US" altLang="en-US" dirty="0"/>
              <a:t>$2,000 for an individual and $3,000 for a married couple​</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Brief History of SSI</a:t>
            </a:r>
            <a:endParaRPr lang="en-US" dirty="0"/>
          </a:p>
        </p:txBody>
      </p:sp>
    </p:spTree>
    <p:extLst>
      <p:ext uri="{BB962C8B-B14F-4D97-AF65-F5344CB8AC3E}">
        <p14:creationId xmlns:p14="http://schemas.microsoft.com/office/powerpoint/2010/main" val="63171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00250" y="1625599"/>
            <a:ext cx="10653868" cy="5061803"/>
          </a:xfrm>
          <a:prstGeom prst="rect">
            <a:avLst/>
          </a:prstGeom>
        </p:spPr>
        <p:txBody>
          <a:bodyPr/>
          <a:lstStyle/>
          <a:p>
            <a:r>
              <a:rPr lang="en-US" altLang="en-US" dirty="0"/>
              <a:t>As of January 2023, there were ~6.5 million adults receiving SSI:​</a:t>
            </a:r>
          </a:p>
          <a:p>
            <a:pPr lvl="1">
              <a:buFont typeface="Courier New" panose="02070309020205020404" pitchFamily="49" charset="0"/>
              <a:buChar char="o"/>
            </a:pPr>
            <a:r>
              <a:rPr lang="en-US" altLang="en-US" dirty="0"/>
              <a:t>Age 18-64: ~4.2 million​</a:t>
            </a:r>
          </a:p>
          <a:p>
            <a:pPr lvl="1">
              <a:buFont typeface="Courier New" panose="02070309020205020404" pitchFamily="49" charset="0"/>
              <a:buChar char="o"/>
            </a:pPr>
            <a:r>
              <a:rPr lang="en-US" altLang="en-US" dirty="0"/>
              <a:t>Age 65+: ~2.3 million</a:t>
            </a:r>
          </a:p>
          <a:p>
            <a:r>
              <a:rPr lang="en-US" altLang="en-US" dirty="0"/>
              <a:t>In 2023, the maximum standard monthly payment is:​</a:t>
            </a:r>
          </a:p>
          <a:p>
            <a:pPr lvl="1">
              <a:buFont typeface="Courier New" panose="02070309020205020404" pitchFamily="49" charset="0"/>
              <a:buChar char="o"/>
            </a:pPr>
            <a:r>
              <a:rPr lang="en-US" altLang="en-US" dirty="0"/>
              <a:t>$914/month for a single individual​</a:t>
            </a:r>
          </a:p>
          <a:p>
            <a:pPr lvl="1">
              <a:buFont typeface="Courier New" panose="02070309020205020404" pitchFamily="49" charset="0"/>
              <a:buChar char="o"/>
            </a:pPr>
            <a:r>
              <a:rPr lang="en-US" altLang="en-US" dirty="0"/>
              <a:t>$1,371/month for married couple​</a:t>
            </a:r>
          </a:p>
          <a:p>
            <a:r>
              <a:rPr lang="en-US" altLang="en-US" dirty="0"/>
              <a:t>The average SSI benefit in January 2023 for an adult aged 65+ was $553/month​</a:t>
            </a:r>
          </a:p>
          <a:p>
            <a:r>
              <a:rPr lang="en-US" altLang="en-US" dirty="0"/>
              <a:t>Most states supplement the basic SSI benefit​</a:t>
            </a:r>
          </a:p>
          <a:p>
            <a:pPr marL="0" indent="0" algn="ctr">
              <a:buNone/>
            </a:pPr>
            <a:r>
              <a:rPr lang="en-US" altLang="en-US" sz="1800" dirty="0"/>
              <a:t>See: </a:t>
            </a:r>
            <a:r>
              <a:rPr lang="en-US" altLang="en-US" sz="1800" dirty="0">
                <a:solidFill>
                  <a:srgbClr val="04A299"/>
                </a:solidFill>
                <a:hlinkClick r:id="rId2">
                  <a:extLst>
                    <a:ext uri="{A12FA001-AC4F-418D-AE19-62706E023703}">
                      <ahyp:hlinkClr xmlns:ahyp="http://schemas.microsoft.com/office/drawing/2018/hyperlinkcolor" val="tx"/>
                    </a:ext>
                  </a:extLst>
                </a:hlinkClick>
              </a:rPr>
              <a:t>https://www.ssa.gov/policy/index.html</a:t>
            </a:r>
            <a:r>
              <a:rPr lang="en-US" altLang="en-US" sz="1800" dirty="0">
                <a:solidFill>
                  <a:srgbClr val="04A299"/>
                </a:solidFill>
              </a:rPr>
              <a:t> </a:t>
            </a:r>
            <a:r>
              <a:rPr lang="en-US" altLang="en-US" sz="1800" dirty="0"/>
              <a:t>for data</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4000" dirty="0"/>
              <a:t>Statistics and Facts About SSI</a:t>
            </a:r>
            <a:endParaRPr lang="en-US" dirty="0"/>
          </a:p>
        </p:txBody>
      </p:sp>
    </p:spTree>
    <p:extLst>
      <p:ext uri="{BB962C8B-B14F-4D97-AF65-F5344CB8AC3E}">
        <p14:creationId xmlns:p14="http://schemas.microsoft.com/office/powerpoint/2010/main" val="223837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83921" y="1625600"/>
            <a:ext cx="5281160" cy="4601882"/>
          </a:xfrm>
          <a:prstGeom prst="rect">
            <a:avLst/>
          </a:prstGeom>
        </p:spPr>
        <p:txBody>
          <a:bodyPr/>
          <a:lstStyle/>
          <a:p>
            <a:r>
              <a:rPr lang="en-US" altLang="en-US" sz="3200" dirty="0"/>
              <a:t>Two kinds of eligibility criteria: non-financial and financial ​</a:t>
            </a:r>
          </a:p>
          <a:p>
            <a:r>
              <a:rPr lang="en-US" altLang="en-US" sz="3200" dirty="0"/>
              <a:t>These slides provide a general overview of the SSI program​</a:t>
            </a:r>
          </a:p>
          <a:p>
            <a:pPr lvl="1">
              <a:buFont typeface="Courier New" panose="02070309020205020404" pitchFamily="49" charset="0"/>
              <a:buChar char="o"/>
            </a:pPr>
            <a:r>
              <a:rPr lang="en-US" altLang="en-US" sz="2800" dirty="0"/>
              <a:t>Contact SSA with questions about individual or fact-specific scenarios​</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dirty="0"/>
              <a:t>How SSI Works</a:t>
            </a:r>
          </a:p>
        </p:txBody>
      </p:sp>
      <p:pic>
        <p:nvPicPr>
          <p:cNvPr id="5" name="Picture 4" descr="Older man on porch looking worried">
            <a:extLst>
              <a:ext uri="{FF2B5EF4-FFF2-40B4-BE49-F238E27FC236}">
                <a16:creationId xmlns:a16="http://schemas.microsoft.com/office/drawing/2014/main" id="{F1E83631-DD26-4DF9-93B1-143CC03E4B30}"/>
              </a:ext>
            </a:extLst>
          </p:cNvPr>
          <p:cNvPicPr>
            <a:picLocks noChangeAspect="1"/>
          </p:cNvPicPr>
          <p:nvPr/>
        </p:nvPicPr>
        <p:blipFill>
          <a:blip r:embed="rId2"/>
          <a:stretch>
            <a:fillRect/>
          </a:stretch>
        </p:blipFill>
        <p:spPr>
          <a:xfrm>
            <a:off x="6793981" y="1930418"/>
            <a:ext cx="4314098" cy="2997163"/>
          </a:xfrm>
          <a:prstGeom prst="rect">
            <a:avLst/>
          </a:prstGeom>
        </p:spPr>
      </p:pic>
    </p:spTree>
    <p:extLst>
      <p:ext uri="{BB962C8B-B14F-4D97-AF65-F5344CB8AC3E}">
        <p14:creationId xmlns:p14="http://schemas.microsoft.com/office/powerpoint/2010/main" val="293469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1083921" y="1625600"/>
            <a:ext cx="10408832" cy="4601882"/>
          </a:xfrm>
          <a:prstGeom prst="rect">
            <a:avLst/>
          </a:prstGeom>
        </p:spPr>
        <p:txBody>
          <a:bodyPr/>
          <a:lstStyle/>
          <a:p>
            <a:r>
              <a:rPr lang="en-US" altLang="en-US" sz="3200" dirty="0"/>
              <a:t>Your client must be in a covered category, meaning either:​</a:t>
            </a:r>
          </a:p>
          <a:p>
            <a:pPr lvl="1">
              <a:buFont typeface="Courier New" panose="02070309020205020404" pitchFamily="49" charset="0"/>
              <a:buChar char="o"/>
            </a:pPr>
            <a:r>
              <a:rPr lang="en-US" altLang="en-US" sz="2800" dirty="0"/>
              <a:t>Aged 65 and over ​</a:t>
            </a:r>
          </a:p>
          <a:p>
            <a:pPr lvl="1">
              <a:buFont typeface="Courier New" panose="02070309020205020404" pitchFamily="49" charset="0"/>
              <a:buChar char="o"/>
            </a:pPr>
            <a:r>
              <a:rPr lang="en-US" altLang="en-US" sz="2800" dirty="0"/>
              <a:t>Blind (meaning statutory blindness)​</a:t>
            </a:r>
          </a:p>
          <a:p>
            <a:pPr lvl="1">
              <a:buFont typeface="Courier New" panose="02070309020205020404" pitchFamily="49" charset="0"/>
              <a:buChar char="o"/>
            </a:pPr>
            <a:r>
              <a:rPr lang="en-US" altLang="en-US" sz="2800" dirty="0"/>
              <a:t>Disabled – have a physical or mental impairment that:​</a:t>
            </a:r>
          </a:p>
          <a:p>
            <a:pPr lvl="2">
              <a:buFont typeface="Wingdings" panose="05000000000000000000" pitchFamily="2" charset="2"/>
              <a:buChar char="§"/>
            </a:pPr>
            <a:r>
              <a:rPr lang="en-US" altLang="en-US" sz="2400" dirty="0"/>
              <a:t>Results in the inability to do any substantial gainful activity; AND​</a:t>
            </a:r>
          </a:p>
          <a:p>
            <a:pPr lvl="2">
              <a:buFont typeface="Wingdings" panose="05000000000000000000" pitchFamily="2" charset="2"/>
              <a:buChar char="§"/>
            </a:pPr>
            <a:r>
              <a:rPr lang="en-US" altLang="en-US" sz="2400" dirty="0"/>
              <a:t>Can be expected to result in death; OR​</a:t>
            </a:r>
          </a:p>
          <a:p>
            <a:pPr lvl="2">
              <a:buFont typeface="Wingdings" panose="05000000000000000000" pitchFamily="2" charset="2"/>
              <a:buChar char="§"/>
            </a:pPr>
            <a:r>
              <a:rPr lang="en-US" altLang="en-US" sz="2400" dirty="0"/>
              <a:t>Has lasted or can be expected to last for a continuous period of not less than 12 months​</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p:txBody>
          <a:bodyPr/>
          <a:lstStyle/>
          <a:p>
            <a:r>
              <a:rPr lang="en-US" sz="3600" dirty="0"/>
              <a:t>Non-Financial Criteria: Covered Category</a:t>
            </a:r>
          </a:p>
        </p:txBody>
      </p:sp>
    </p:spTree>
    <p:extLst>
      <p:ext uri="{BB962C8B-B14F-4D97-AF65-F5344CB8AC3E}">
        <p14:creationId xmlns:p14="http://schemas.microsoft.com/office/powerpoint/2010/main" val="37594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85097" y="1440329"/>
            <a:ext cx="10964643" cy="5133788"/>
          </a:xfrm>
          <a:prstGeom prst="rect">
            <a:avLst/>
          </a:prstGeom>
        </p:spPr>
        <p:txBody>
          <a:bodyPr/>
          <a:lstStyle/>
          <a:p>
            <a:r>
              <a:rPr lang="en-US" altLang="en-US" sz="2400" dirty="0"/>
              <a:t>Income is money, or certain goods and services with a monetary value, received on a regular and recurring basis​</a:t>
            </a:r>
          </a:p>
          <a:p>
            <a:pPr lvl="1">
              <a:buFont typeface="Courier New" panose="02070309020205020404" pitchFamily="49" charset="0"/>
              <a:buChar char="o"/>
            </a:pPr>
            <a:r>
              <a:rPr lang="en-US" altLang="en-US" sz="2000" dirty="0"/>
              <a:t>Most earned and unearned income is counted by SSA when deciding if your clients are eligible for SSI ​</a:t>
            </a:r>
          </a:p>
          <a:p>
            <a:r>
              <a:rPr lang="en-US" altLang="en-US" sz="2400" dirty="0"/>
              <a:t>Some income is excluded - meaning not counted, or disregarded​</a:t>
            </a:r>
          </a:p>
          <a:p>
            <a:pPr lvl="1">
              <a:buFont typeface="Courier New" panose="02070309020205020404" pitchFamily="49" charset="0"/>
              <a:buChar char="o"/>
            </a:pPr>
            <a:r>
              <a:rPr lang="en-US" altLang="en-US" sz="2000" dirty="0"/>
              <a:t>First $20 of unearned income is disregarded​</a:t>
            </a:r>
            <a:endParaRPr lang="en-US" altLang="en-US" sz="2400" dirty="0"/>
          </a:p>
          <a:p>
            <a:r>
              <a:rPr lang="en-US" altLang="en-US" sz="2400" dirty="0"/>
              <a:t>Example: Your (single) client gets a $320 monthly Social Security retirement benefit. Subtract $20 = $300. Subtract $300 from the basic federal SSI amount ($914 in 2022). SSI amount is $614. ​</a:t>
            </a:r>
          </a:p>
          <a:p>
            <a:pPr lvl="1">
              <a:buFont typeface="Courier New" panose="02070309020205020404" pitchFamily="49" charset="0"/>
              <a:buChar char="o"/>
            </a:pPr>
            <a:r>
              <a:rPr lang="en-US" altLang="en-US" sz="2000" dirty="0"/>
              <a:t>For those with earned income, first $65 of earned income plus one-half of the remainder of earned income over $65 is disregarded​</a:t>
            </a:r>
            <a:endParaRPr lang="en-US" altLang="en-US" sz="2400" dirty="0"/>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600" dirty="0"/>
              <a:t>Financial Criteria: Income Test</a:t>
            </a:r>
          </a:p>
        </p:txBody>
      </p:sp>
    </p:spTree>
    <p:extLst>
      <p:ext uri="{BB962C8B-B14F-4D97-AF65-F5344CB8AC3E}">
        <p14:creationId xmlns:p14="http://schemas.microsoft.com/office/powerpoint/2010/main" val="363374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EB23-BD9F-412C-9F97-216F1431619B}"/>
              </a:ext>
            </a:extLst>
          </p:cNvPr>
          <p:cNvSpPr>
            <a:spLocks noGrp="1"/>
          </p:cNvSpPr>
          <p:nvPr>
            <p:ph type="body" sz="quarter" idx="4294967295"/>
          </p:nvPr>
        </p:nvSpPr>
        <p:spPr>
          <a:xfrm>
            <a:off x="785097" y="1667435"/>
            <a:ext cx="10964643" cy="4422589"/>
          </a:xfrm>
          <a:prstGeom prst="rect">
            <a:avLst/>
          </a:prstGeom>
        </p:spPr>
        <p:txBody>
          <a:bodyPr/>
          <a:lstStyle/>
          <a:p>
            <a:r>
              <a:rPr lang="en-US" altLang="en-US" dirty="0"/>
              <a:t>Recurring non-cash contributions or donations​</a:t>
            </a:r>
          </a:p>
          <a:p>
            <a:r>
              <a:rPr lang="en-US" altLang="en-US" dirty="0"/>
              <a:t>Contributions made by others toward your client’s shelter or food are called in-kind support and maintenance (ISM)​</a:t>
            </a:r>
          </a:p>
          <a:p>
            <a:pPr lvl="1">
              <a:buFont typeface="Courier New" panose="02070309020205020404" pitchFamily="49" charset="0"/>
              <a:buChar char="o"/>
            </a:pPr>
            <a:r>
              <a:rPr lang="en-US" altLang="en-US" dirty="0"/>
              <a:t>Shelter includes rent or mortgage, real property taxes, heating, gas, electricity, water, sewage and trash collection services  ​</a:t>
            </a:r>
          </a:p>
          <a:p>
            <a:r>
              <a:rPr lang="en-US" altLang="en-US" dirty="0"/>
              <a:t>ISM affects the amount of SSI your client receives ​</a:t>
            </a:r>
          </a:p>
          <a:p>
            <a:pPr lvl="1">
              <a:buFont typeface="Courier New" panose="02070309020205020404" pitchFamily="49" charset="0"/>
              <a:buChar char="o"/>
            </a:pPr>
            <a:r>
              <a:rPr lang="en-US" altLang="en-US" dirty="0"/>
              <a:t>“One-Third Reduction Rule” – applies if your client lives in another person’s household/on their own but does not pay their fair share of food and shelter costs​</a:t>
            </a:r>
          </a:p>
        </p:txBody>
      </p:sp>
      <p:sp>
        <p:nvSpPr>
          <p:cNvPr id="4" name="Title 3">
            <a:extLst>
              <a:ext uri="{FF2B5EF4-FFF2-40B4-BE49-F238E27FC236}">
                <a16:creationId xmlns:a16="http://schemas.microsoft.com/office/drawing/2014/main" id="{36A72DC7-D9B5-40EF-8427-9937220D70B4}"/>
              </a:ext>
            </a:extLst>
          </p:cNvPr>
          <p:cNvSpPr>
            <a:spLocks noGrp="1"/>
          </p:cNvSpPr>
          <p:nvPr>
            <p:ph type="title"/>
          </p:nvPr>
        </p:nvSpPr>
        <p:spPr>
          <a:xfrm>
            <a:off x="838200" y="0"/>
            <a:ext cx="10128624" cy="1828799"/>
          </a:xfrm>
        </p:spPr>
        <p:txBody>
          <a:bodyPr/>
          <a:lstStyle/>
          <a:p>
            <a:r>
              <a:rPr lang="en-US" sz="3200" dirty="0"/>
              <a:t>Financial Criteria: In-Kind Support &amp; Maintenance</a:t>
            </a:r>
          </a:p>
        </p:txBody>
      </p:sp>
    </p:spTree>
    <p:extLst>
      <p:ext uri="{BB962C8B-B14F-4D97-AF65-F5344CB8AC3E}">
        <p14:creationId xmlns:p14="http://schemas.microsoft.com/office/powerpoint/2010/main" val="4012263914"/>
      </p:ext>
    </p:extLst>
  </p:cSld>
  <p:clrMapOvr>
    <a:masterClrMapping/>
  </p:clrMapOvr>
</p:sld>
</file>

<file path=ppt/theme/theme1.xml><?xml version="1.0" encoding="utf-8"?>
<a:theme xmlns:a="http://schemas.openxmlformats.org/drawingml/2006/main" name="Office Theme">
  <a:themeElements>
    <a:clrScheme name="AWA brand colors 1">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E1E1DE"/>
      </a:hlink>
      <a:folHlink>
        <a:srgbClr val="3C8A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WA brand colors 1">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E1E1DE"/>
      </a:hlink>
      <a:folHlink>
        <a:srgbClr val="3C8A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NCOA hyperlink colors">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C8A8F"/>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62A72DC07244895EC0B7D17B90CE3" ma:contentTypeVersion="18" ma:contentTypeDescription="Create a new document." ma:contentTypeScope="" ma:versionID="bf9e6508b059ee856240a67d14f3fac6">
  <xsd:schema xmlns:xsd="http://www.w3.org/2001/XMLSchema" xmlns:xs="http://www.w3.org/2001/XMLSchema" xmlns:p="http://schemas.microsoft.com/office/2006/metadata/properties" xmlns:ns1="http://schemas.microsoft.com/sharepoint/v3" xmlns:ns2="811bab14-ea5e-417b-89c2-4fa844418fba" xmlns:ns3="b0903a53-48b3-4800-924a-ec55aad18c4d" targetNamespace="http://schemas.microsoft.com/office/2006/metadata/properties" ma:root="true" ma:fieldsID="98e073a8108dd8b48af1bb32528932ce" ns1:_="" ns2:_="" ns3:_="">
    <xsd:import namespace="http://schemas.microsoft.com/sharepoint/v3"/>
    <xsd:import namespace="811bab14-ea5e-417b-89c2-4fa844418fba"/>
    <xsd:import namespace="b0903a53-48b3-4800-924a-ec55aad18c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1bab14-ea5e-417b-89c2-4fa844418f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2d6f55-07f9-4665-ad25-941cd020e4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0903a53-48b3-4800-924a-ec55aad18c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00a595-802a-4c1f-be02-a0d498a5dfe6}" ma:internalName="TaxCatchAll" ma:showField="CatchAllData" ma:web="b0903a53-48b3-4800-924a-ec55aad18c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0903a53-48b3-4800-924a-ec55aad18c4d">
      <UserInfo>
        <DisplayName>Brandy Bauer</DisplayName>
        <AccountId>35</AccountId>
        <AccountType/>
      </UserInfo>
    </SharedWithUsers>
    <_ip_UnifiedCompliancePolicyUIAction xmlns="http://schemas.microsoft.com/sharepoint/v3" xsi:nil="true"/>
    <lcf76f155ced4ddcb4097134ff3c332f xmlns="811bab14-ea5e-417b-89c2-4fa844418fba">
      <Terms xmlns="http://schemas.microsoft.com/office/infopath/2007/PartnerControls"/>
    </lcf76f155ced4ddcb4097134ff3c332f>
    <_ip_UnifiedCompliancePolicyProperties xmlns="http://schemas.microsoft.com/sharepoint/v3" xsi:nil="true"/>
    <TaxCatchAll xmlns="b0903a53-48b3-4800-924a-ec55aad18c4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3F563C-BD4D-4E7F-A5CC-A3E5279662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11bab14-ea5e-417b-89c2-4fa844418fba"/>
    <ds:schemaRef ds:uri="b0903a53-48b3-4800-924a-ec55aad18c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8FE4C7-50A8-4121-8E27-D02C5E151536}">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dcmitype/"/>
    <ds:schemaRef ds:uri="811bab14-ea5e-417b-89c2-4fa844418fba"/>
    <ds:schemaRef ds:uri="http://schemas.microsoft.com/sharepoint/v3"/>
    <ds:schemaRef ds:uri="http://schemas.openxmlformats.org/package/2006/metadata/core-properties"/>
    <ds:schemaRef ds:uri="b0903a53-48b3-4800-924a-ec55aad18c4d"/>
    <ds:schemaRef ds:uri="http://www.w3.org/XML/1998/namespace"/>
  </ds:schemaRefs>
</ds:datastoreItem>
</file>

<file path=customXml/itemProps3.xml><?xml version="1.0" encoding="utf-8"?>
<ds:datastoreItem xmlns:ds="http://schemas.openxmlformats.org/officeDocument/2006/customXml" ds:itemID="{D85482E1-3D2E-48AF-A621-10632FAFD9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TotalTime>
  <Words>1763</Words>
  <Application>Microsoft Office PowerPoint</Application>
  <PresentationFormat>Widescreen</PresentationFormat>
  <Paragraphs>148</Paragraphs>
  <Slides>20</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Source Serif Pro Black</vt:lpstr>
      <vt:lpstr>Wingdings</vt:lpstr>
      <vt:lpstr>Calibri</vt:lpstr>
      <vt:lpstr>Arial</vt:lpstr>
      <vt:lpstr>Source Serif Pro</vt:lpstr>
      <vt:lpstr>Courier New</vt:lpstr>
      <vt:lpstr>Source Serif Pro SemiBold</vt:lpstr>
      <vt:lpstr>Office Theme</vt:lpstr>
      <vt:lpstr>1_Office Theme</vt:lpstr>
      <vt:lpstr>2_Office Theme</vt:lpstr>
      <vt:lpstr>PowerPoint Presentation</vt:lpstr>
      <vt:lpstr>PowerPoint Presentation</vt:lpstr>
      <vt:lpstr>What is SSI?</vt:lpstr>
      <vt:lpstr>Brief History of SSI</vt:lpstr>
      <vt:lpstr>Statistics and Facts About SSI</vt:lpstr>
      <vt:lpstr>How SSI Works</vt:lpstr>
      <vt:lpstr>Non-Financial Criteria: Covered Category</vt:lpstr>
      <vt:lpstr>Financial Criteria: Income Test</vt:lpstr>
      <vt:lpstr>Financial Criteria: In-Kind Support &amp; Maintenance</vt:lpstr>
      <vt:lpstr>Financial Criteria: Resources</vt:lpstr>
      <vt:lpstr>Financial Criteria: Resources (cont.)</vt:lpstr>
      <vt:lpstr>Deeming of Resources and Income</vt:lpstr>
      <vt:lpstr>How to Apply</vt:lpstr>
      <vt:lpstr>Required Documents</vt:lpstr>
      <vt:lpstr>SSI Methodologies</vt:lpstr>
      <vt:lpstr>SSI &amp; the Part D Low-Income Subsidy</vt:lpstr>
      <vt:lpstr>SSI &amp; Medicaid</vt:lpstr>
      <vt:lpstr>SSI &amp; SNAP</vt:lpstr>
      <vt:lpstr>Additional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Van Nguyen</dc:creator>
  <cp:keywords/>
  <dc:description/>
  <cp:lastModifiedBy>Brandy Bauer</cp:lastModifiedBy>
  <cp:revision>1</cp:revision>
  <dcterms:created xsi:type="dcterms:W3CDTF">2020-11-13T04:28:18Z</dcterms:created>
  <dcterms:modified xsi:type="dcterms:W3CDTF">2023-02-10T12:57:31Z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0x01010005162A72DC07244895EC0B7D17B90CE3</vt:lpwstr>
  </property>
  <property fmtid="{D5CDD505-2E9C-101B-9397-08002B2CF9AE}" pid="3" name="MediaServiceImageTags">
    <vt:lpwstr/>
  </property>
</Properties>
</file>