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7" r:id="rId5"/>
    <p:sldId id="267" r:id="rId6"/>
    <p:sldId id="263" r:id="rId7"/>
    <p:sldId id="275" r:id="rId8"/>
    <p:sldId id="264" r:id="rId9"/>
    <p:sldId id="268" r:id="rId10"/>
    <p:sldId id="269" r:id="rId11"/>
    <p:sldId id="270" r:id="rId12"/>
    <p:sldId id="271" r:id="rId13"/>
    <p:sldId id="274" r:id="rId14"/>
    <p:sldId id="272" r:id="rId15"/>
    <p:sldId id="262" r:id="rId16"/>
    <p:sldId id="26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52" d="100"/>
          <a:sy n="52" d="100"/>
        </p:scale>
        <p:origin x="6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5F77A-43F3-4314-8B79-BCA8DC8BED9B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8744-412A-40B5-9ADC-CE9A0125C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1447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Fidelity 101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one of a webinar series focusing on program fidelity and its importance with delivering EBP.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91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Fidelity During: Leader/MT trainings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Practice Sessions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Counseling out potential leader and MT’s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Modeling by MT’s/T Trainers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752600"/>
            <a:ext cx="7391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Fidelity After: Leader/MT Training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 and MT agreement contracts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 and MT satisfaction surveys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Fidelity observations during first workshop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Pairing new leader/MT with seasoned Leader/MT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600200"/>
            <a:ext cx="7924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Fidelity During Workshops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Workshop must have at least 10 participants on first day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Attendance Log Sheets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Drop-out Interviews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Necessary materials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Venue is safe, suitable, appropriate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Fidelity observations of new leaders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752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Fidelity After Workshops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Participant satisfaction surveys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 and MT self &amp; peer fidelity assessments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Tracking leader/MT activity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1905000"/>
            <a:ext cx="6934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Ongoing Fidelity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Support from HLCE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 and MT ongoing education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Webinars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SYS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Recertification/Training</a:t>
            </a:r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752600"/>
            <a:ext cx="69788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HLCE Fidelity: Now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 Database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Fidelity Calls- participant and completer numbers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Observation of workshops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 algn="ctr"/>
            <a:r>
              <a:rPr lang="en-US" sz="3200" dirty="0" smtClean="0"/>
              <a:t>The above will help gather data and identify trends across the state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828800"/>
            <a:ext cx="7543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HLCE Fidelity: Future Plan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Roll out mandatory forms and fidelity tools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Streamline some helpful, optional tools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28194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1295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you think program fidelity 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3" descr="C:\Users\mdonegan\AppData\Local\Microsoft\Windows\Temporary Internet Files\Content.IE5\2B8H5LPN\MC900058899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2286000"/>
            <a:ext cx="3657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600200"/>
            <a:ext cx="845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Definition of Fidelity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extent to which the program is delivered as intended based on the research that established its effectiveness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Adhering to the curriculum and all guidelines set forth by Stanford means: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Higher program quality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Participant outcomes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676400"/>
            <a:ext cx="7620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Why is Fidelity Important?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Outcomes for participants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Sustainability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Current Funders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Future Funders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524000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Four Key Factors to Promote High Fidelity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 and MT training, continuing education and support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200" dirty="0" smtClean="0"/>
              <a:t>Program Manuals and materials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Leaders and MT that adhere to fidelity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Organizations and host sites with sufficient resources and administrative support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838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Benefits of Fidelity</a:t>
            </a:r>
          </a:p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Improve quality of programming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Ensure that all phases of the program are implemented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Create a culture of positive feedback and learning in your team/organization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Meet funding requirements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Required by Stanford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is challenging about Fidelity?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pic>
        <p:nvPicPr>
          <p:cNvPr id="1026" name="Picture 2" descr="C:\Users\mdonegan\AppData\Local\Microsoft\Windows\Temporary Internet Files\Content.IE5\2B8H5LPN\MC900058899[2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514600"/>
            <a:ext cx="4267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1" y="1600200"/>
            <a:ext cx="8001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Opportunities for Fidelity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Leader/MT Recruitment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Before Leader/MT trainings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During Leader/MT trainings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After Leader/MT trainings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Before Workshops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During Workshops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After Workshops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Continuing Education</a:t>
            </a:r>
          </a:p>
          <a:p>
            <a:pPr algn="ctr">
              <a:buFont typeface="Arial" pitchFamily="34" charset="0"/>
              <a:buChar char="•"/>
            </a:pPr>
            <a:endParaRPr lang="en-US" sz="3200" dirty="0" smtClean="0"/>
          </a:p>
          <a:p>
            <a:pPr algn="ctr"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D988-C245-483B-805E-E718825ECAC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Picture 3" descr="CDSMP 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 Programs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981200"/>
            <a:ext cx="4661297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University’s Chronic Disease Self-Management Program (My Life, My Health)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Choices, Better Health (On-line)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Pain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Self-Management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Matter of Balance (Falls Prevention)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Eating for Successful Living in Older Adults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Healthy IDEAS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Enhance Wellness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Transitions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For your Life (Physical Activity)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 Foundation Exercise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 Chi Arthritis Program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Tools for Caregivers</a:t>
            </a: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03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7" descr="Living a Healthy Life with Chronic Conditions, 2nd Ed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2209800"/>
            <a:ext cx="3500438" cy="433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LCE_sample powerpoint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2400" y="-6927"/>
            <a:ext cx="9439275" cy="6864927"/>
          </a:xfrm>
          <a:prstGeom prst="rect">
            <a:avLst/>
          </a:prstGeom>
        </p:spPr>
      </p:pic>
      <p:sp>
        <p:nvSpPr>
          <p:cNvPr id="10" name="Slide Number Placeholder 1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B5D988-C245-483B-805E-E718825EC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828800"/>
            <a:ext cx="822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Fidelity Before: Leader/MT trainings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Fidelity starts as early as recruitment and screening of potential leaders and MT before trainings.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Leader Recruitment Tool Kit is a helpful tool to ensure that the potential leader/MT and his/her agency is informed of responsibilities and requirements.</a:t>
            </a:r>
          </a:p>
          <a:p>
            <a:pPr algn="ctr"/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1708</Words>
  <Application>Microsoft Office PowerPoint</Application>
  <PresentationFormat>On-screen Show (4:3)</PresentationFormat>
  <Paragraphs>372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Kathleen Cain</cp:lastModifiedBy>
  <cp:revision>30</cp:revision>
  <dcterms:created xsi:type="dcterms:W3CDTF">2014-06-05T17:46:13Z</dcterms:created>
  <dcterms:modified xsi:type="dcterms:W3CDTF">2016-01-22T15:33:41Z</dcterms:modified>
</cp:coreProperties>
</file>