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  <p:sldMasterId id="2147483683" r:id="rId5"/>
    <p:sldMasterId id="2147483716" r:id="rId6"/>
  </p:sldMasterIdLst>
  <p:notesMasterIdLst>
    <p:notesMasterId r:id="rId26"/>
  </p:notesMasterIdLst>
  <p:handoutMasterIdLst>
    <p:handoutMasterId r:id="rId27"/>
  </p:handoutMasterIdLst>
  <p:sldIdLst>
    <p:sldId id="319" r:id="rId7"/>
    <p:sldId id="317" r:id="rId8"/>
    <p:sldId id="341" r:id="rId9"/>
    <p:sldId id="358" r:id="rId10"/>
    <p:sldId id="359" r:id="rId11"/>
    <p:sldId id="363" r:id="rId12"/>
    <p:sldId id="364" r:id="rId13"/>
    <p:sldId id="365" r:id="rId14"/>
    <p:sldId id="360" r:id="rId15"/>
    <p:sldId id="366" r:id="rId16"/>
    <p:sldId id="351" r:id="rId17"/>
    <p:sldId id="367" r:id="rId18"/>
    <p:sldId id="368" r:id="rId19"/>
    <p:sldId id="369" r:id="rId20"/>
    <p:sldId id="370" r:id="rId21"/>
    <p:sldId id="371" r:id="rId22"/>
    <p:sldId id="372" r:id="rId23"/>
    <p:sldId id="357" r:id="rId24"/>
    <p:sldId id="273" r:id="rId25"/>
  </p:sldIdLst>
  <p:sldSz cx="12192000" cy="6858000"/>
  <p:notesSz cx="9144000" cy="6858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ranklin Gothic Book" panose="020B0503020102020204" pitchFamily="34" charset="0"/>
      <p:regular r:id="rId32"/>
      <p:italic r:id="rId33"/>
    </p:embeddedFont>
    <p:embeddedFont>
      <p:font typeface="Source Serif Pro" panose="02040603050405020204" pitchFamily="18" charset="0"/>
      <p:regular r:id="rId34"/>
      <p:bold r:id="rId35"/>
      <p:italic r:id="rId36"/>
      <p:boldItalic r:id="rId37"/>
    </p:embeddedFont>
    <p:embeddedFont>
      <p:font typeface="Source Serif Pro Black" panose="02040903050405020204" pitchFamily="18" charset="0"/>
      <p:bold r:id="rId38"/>
      <p:boldItalic r:id="rId39"/>
    </p:embeddedFont>
    <p:embeddedFont>
      <p:font typeface="Source Serif Pro SemiBold" panose="02040703050405020204" pitchFamily="18" charset="0"/>
      <p:bold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Agenda Slides" id="{2627BBA7-DFD3-4A22-A986-3D9703599D75}">
          <p14:sldIdLst>
            <p14:sldId id="319"/>
            <p14:sldId id="317"/>
          </p14:sldIdLst>
        </p14:section>
        <p14:section name="Content Slides" id="{97F12C29-CF1A-48DB-B352-BE0E8A69C26A}">
          <p14:sldIdLst>
            <p14:sldId id="341"/>
            <p14:sldId id="358"/>
            <p14:sldId id="359"/>
            <p14:sldId id="363"/>
            <p14:sldId id="364"/>
            <p14:sldId id="365"/>
            <p14:sldId id="360"/>
            <p14:sldId id="366"/>
            <p14:sldId id="351"/>
            <p14:sldId id="367"/>
            <p14:sldId id="368"/>
            <p14:sldId id="369"/>
            <p14:sldId id="370"/>
            <p14:sldId id="371"/>
            <p14:sldId id="372"/>
            <p14:sldId id="357"/>
          </p14:sldIdLst>
        </p14:section>
        <p14:section name="Transition &amp; End Slides" id="{7646D77C-D1D8-4977-AAC2-1938093B6D71}">
          <p14:sldIdLst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A299"/>
    <a:srgbClr val="0ED882"/>
    <a:srgbClr val="F76466"/>
    <a:srgbClr val="0B4A5D"/>
    <a:srgbClr val="2C2C2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DC3593-EB29-4CFC-B2CF-C616E99C0DBA}" v="5" dt="2023-02-10T12:28:39.4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y Bauer" userId="a8160b5e-1d3d-426c-99c8-103575026ccc" providerId="ADAL" clId="{91CC9893-F910-4424-A3F7-66892DACCC94}"/>
    <pc:docChg chg="undo custSel addSld delSld modSld sldOrd modSection">
      <pc:chgData name="Brandy Bauer" userId="a8160b5e-1d3d-426c-99c8-103575026ccc" providerId="ADAL" clId="{91CC9893-F910-4424-A3F7-66892DACCC94}" dt="2021-02-17T15:58:31.915" v="1214" actId="948"/>
      <pc:docMkLst>
        <pc:docMk/>
      </pc:docMkLst>
      <pc:sldChg chg="modSp mod">
        <pc:chgData name="Brandy Bauer" userId="a8160b5e-1d3d-426c-99c8-103575026ccc" providerId="ADAL" clId="{91CC9893-F910-4424-A3F7-66892DACCC94}" dt="2021-02-17T14:36:30.432" v="127" actId="20577"/>
        <pc:sldMkLst>
          <pc:docMk/>
          <pc:sldMk cId="546249770" sldId="259"/>
        </pc:sldMkLst>
        <pc:graphicFrameChg chg="modGraphic">
          <ac:chgData name="Brandy Bauer" userId="a8160b5e-1d3d-426c-99c8-103575026ccc" providerId="ADAL" clId="{91CC9893-F910-4424-A3F7-66892DACCC94}" dt="2021-02-17T14:36:30.432" v="127" actId="20577"/>
          <ac:graphicFrameMkLst>
            <pc:docMk/>
            <pc:sldMk cId="546249770" sldId="259"/>
            <ac:graphicFrameMk id="26" creationId="{FD204646-3C3B-D342-8507-A039B6837E18}"/>
          </ac:graphicFrameMkLst>
        </pc:graphicFrameChg>
      </pc:sldChg>
      <pc:sldChg chg="modSp mod">
        <pc:chgData name="Brandy Bauer" userId="a8160b5e-1d3d-426c-99c8-103575026ccc" providerId="ADAL" clId="{91CC9893-F910-4424-A3F7-66892DACCC94}" dt="2021-02-17T14:35:26.529" v="47" actId="1076"/>
        <pc:sldMkLst>
          <pc:docMk/>
          <pc:sldMk cId="1314971921" sldId="287"/>
        </pc:sldMkLst>
        <pc:spChg chg="mod">
          <ac:chgData name="Brandy Bauer" userId="a8160b5e-1d3d-426c-99c8-103575026ccc" providerId="ADAL" clId="{91CC9893-F910-4424-A3F7-66892DACCC94}" dt="2021-02-17T14:35:26.529" v="47" actId="1076"/>
          <ac:spMkLst>
            <pc:docMk/>
            <pc:sldMk cId="1314971921" sldId="287"/>
            <ac:spMk id="2" creationId="{6A0DB75B-D541-4CFC-8AE0-19966339FE12}"/>
          </ac:spMkLst>
        </pc:spChg>
        <pc:spChg chg="mod">
          <ac:chgData name="Brandy Bauer" userId="a8160b5e-1d3d-426c-99c8-103575026ccc" providerId="ADAL" clId="{91CC9893-F910-4424-A3F7-66892DACCC94}" dt="2021-02-17T14:35:18.849" v="45" actId="20577"/>
          <ac:spMkLst>
            <pc:docMk/>
            <pc:sldMk cId="1314971921" sldId="287"/>
            <ac:spMk id="3" creationId="{33D88230-6587-439D-A19A-21A7A788CD60}"/>
          </ac:spMkLst>
        </pc:spChg>
      </pc:sldChg>
      <pc:sldChg chg="addSp delSp modSp del mod">
        <pc:chgData name="Brandy Bauer" userId="a8160b5e-1d3d-426c-99c8-103575026ccc" providerId="ADAL" clId="{91CC9893-F910-4424-A3F7-66892DACCC94}" dt="2021-02-17T14:36:59.046" v="131" actId="47"/>
        <pc:sldMkLst>
          <pc:docMk/>
          <pc:sldMk cId="2181800163" sldId="288"/>
        </pc:sldMkLst>
        <pc:spChg chg="add del mod">
          <ac:chgData name="Brandy Bauer" userId="a8160b5e-1d3d-426c-99c8-103575026ccc" providerId="ADAL" clId="{91CC9893-F910-4424-A3F7-66892DACCC94}" dt="2021-02-17T14:36:51.476" v="129" actId="478"/>
          <ac:spMkLst>
            <pc:docMk/>
            <pc:sldMk cId="2181800163" sldId="288"/>
            <ac:spMk id="5" creationId="{5A0E9332-1A79-4DCE-83C5-2B0EF2FEA25C}"/>
          </ac:spMkLst>
        </pc:spChg>
        <pc:picChg chg="del">
          <ac:chgData name="Brandy Bauer" userId="a8160b5e-1d3d-426c-99c8-103575026ccc" providerId="ADAL" clId="{91CC9893-F910-4424-A3F7-66892DACCC94}" dt="2021-02-17T14:36:50.305" v="128" actId="478"/>
          <ac:picMkLst>
            <pc:docMk/>
            <pc:sldMk cId="2181800163" sldId="288"/>
            <ac:picMk id="6" creationId="{7EC3957E-3C51-43BE-BFE5-A9A7210CFAED}"/>
          </ac:picMkLst>
        </pc:picChg>
      </pc:sldChg>
      <pc:sldChg chg="modSp mod">
        <pc:chgData name="Brandy Bauer" userId="a8160b5e-1d3d-426c-99c8-103575026ccc" providerId="ADAL" clId="{91CC9893-F910-4424-A3F7-66892DACCC94}" dt="2021-02-17T15:50:39.485" v="1201" actId="403"/>
        <pc:sldMkLst>
          <pc:docMk/>
          <pc:sldMk cId="3409629561" sldId="341"/>
        </pc:sldMkLst>
        <pc:spChg chg="mod">
          <ac:chgData name="Brandy Bauer" userId="a8160b5e-1d3d-426c-99c8-103575026ccc" providerId="ADAL" clId="{91CC9893-F910-4424-A3F7-66892DACCC94}" dt="2021-02-17T15:50:39.485" v="1201" actId="403"/>
          <ac:spMkLst>
            <pc:docMk/>
            <pc:sldMk cId="3409629561" sldId="341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37:04.727" v="145" actId="20577"/>
          <ac:spMkLst>
            <pc:docMk/>
            <pc:sldMk cId="3409629561" sldId="341"/>
            <ac:spMk id="4" creationId="{36A72DC7-D9B5-40EF-8427-9937220D70B4}"/>
          </ac:spMkLst>
        </pc:spChg>
      </pc:sldChg>
      <pc:sldChg chg="modSp mod">
        <pc:chgData name="Brandy Bauer" userId="a8160b5e-1d3d-426c-99c8-103575026ccc" providerId="ADAL" clId="{91CC9893-F910-4424-A3F7-66892DACCC94}" dt="2021-02-17T15:58:31.915" v="1214" actId="948"/>
        <pc:sldMkLst>
          <pc:docMk/>
          <pc:sldMk cId="2109469480" sldId="342"/>
        </pc:sldMkLst>
        <pc:spChg chg="mod">
          <ac:chgData name="Brandy Bauer" userId="a8160b5e-1d3d-426c-99c8-103575026ccc" providerId="ADAL" clId="{91CC9893-F910-4424-A3F7-66892DACCC94}" dt="2021-02-17T15:58:31.915" v="1214" actId="948"/>
          <ac:spMkLst>
            <pc:docMk/>
            <pc:sldMk cId="2109469480" sldId="342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47:06.014" v="555" actId="20577"/>
          <ac:spMkLst>
            <pc:docMk/>
            <pc:sldMk cId="2109469480" sldId="342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91CC9893-F910-4424-A3F7-66892DACCC94}" dt="2021-02-17T14:49:53.426" v="665" actId="47"/>
        <pc:sldMkLst>
          <pc:docMk/>
          <pc:sldMk cId="3535657730" sldId="343"/>
        </pc:sldMkLst>
      </pc:sldChg>
      <pc:sldChg chg="del">
        <pc:chgData name="Brandy Bauer" userId="a8160b5e-1d3d-426c-99c8-103575026ccc" providerId="ADAL" clId="{91CC9893-F910-4424-A3F7-66892DACCC94}" dt="2021-02-17T14:50:26.721" v="721" actId="47"/>
        <pc:sldMkLst>
          <pc:docMk/>
          <pc:sldMk cId="1079687805" sldId="344"/>
        </pc:sldMkLst>
      </pc:sldChg>
      <pc:sldChg chg="modSp del mod">
        <pc:chgData name="Brandy Bauer" userId="a8160b5e-1d3d-426c-99c8-103575026ccc" providerId="ADAL" clId="{91CC9893-F910-4424-A3F7-66892DACCC94}" dt="2021-02-17T14:50:23.691" v="719" actId="47"/>
        <pc:sldMkLst>
          <pc:docMk/>
          <pc:sldMk cId="779846051" sldId="345"/>
        </pc:sldMkLst>
        <pc:spChg chg="mod">
          <ac:chgData name="Brandy Bauer" userId="a8160b5e-1d3d-426c-99c8-103575026ccc" providerId="ADAL" clId="{91CC9893-F910-4424-A3F7-66892DACCC94}" dt="2021-02-17T14:50:04.880" v="702" actId="20577"/>
          <ac:spMkLst>
            <pc:docMk/>
            <pc:sldMk cId="779846051" sldId="345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91CC9893-F910-4424-A3F7-66892DACCC94}" dt="2021-02-17T14:50:24.577" v="720" actId="47"/>
        <pc:sldMkLst>
          <pc:docMk/>
          <pc:sldMk cId="2634480942" sldId="346"/>
        </pc:sldMkLst>
      </pc:sldChg>
      <pc:sldChg chg="del">
        <pc:chgData name="Brandy Bauer" userId="a8160b5e-1d3d-426c-99c8-103575026ccc" providerId="ADAL" clId="{91CC9893-F910-4424-A3F7-66892DACCC94}" dt="2021-02-17T14:50:27.369" v="722" actId="47"/>
        <pc:sldMkLst>
          <pc:docMk/>
          <pc:sldMk cId="1779142250" sldId="347"/>
        </pc:sldMkLst>
      </pc:sldChg>
      <pc:sldChg chg="del">
        <pc:chgData name="Brandy Bauer" userId="a8160b5e-1d3d-426c-99c8-103575026ccc" providerId="ADAL" clId="{91CC9893-F910-4424-A3F7-66892DACCC94}" dt="2021-02-17T15:42:35.446" v="782" actId="47"/>
        <pc:sldMkLst>
          <pc:docMk/>
          <pc:sldMk cId="1856891597" sldId="348"/>
        </pc:sldMkLst>
      </pc:sldChg>
      <pc:sldChg chg="modSp mod">
        <pc:chgData name="Brandy Bauer" userId="a8160b5e-1d3d-426c-99c8-103575026ccc" providerId="ADAL" clId="{91CC9893-F910-4424-A3F7-66892DACCC94}" dt="2021-02-17T15:45:50.757" v="995" actId="20577"/>
        <pc:sldMkLst>
          <pc:docMk/>
          <pc:sldMk cId="4238490507" sldId="349"/>
        </pc:sldMkLst>
        <pc:spChg chg="mod">
          <ac:chgData name="Brandy Bauer" userId="a8160b5e-1d3d-426c-99c8-103575026ccc" providerId="ADAL" clId="{91CC9893-F910-4424-A3F7-66892DACCC94}" dt="2021-02-17T15:45:50.757" v="995" actId="20577"/>
          <ac:spMkLst>
            <pc:docMk/>
            <pc:sldMk cId="4238490507" sldId="349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5:44:58.577" v="970" actId="20577"/>
          <ac:spMkLst>
            <pc:docMk/>
            <pc:sldMk cId="4238490507" sldId="349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91CC9893-F910-4424-A3F7-66892DACCC94}" dt="2021-02-17T15:42:36.373" v="783" actId="47"/>
        <pc:sldMkLst>
          <pc:docMk/>
          <pc:sldMk cId="2109204792" sldId="350"/>
        </pc:sldMkLst>
      </pc:sldChg>
      <pc:sldChg chg="addSp delSp modSp mod">
        <pc:chgData name="Brandy Bauer" userId="a8160b5e-1d3d-426c-99c8-103575026ccc" providerId="ADAL" clId="{91CC9893-F910-4424-A3F7-66892DACCC94}" dt="2021-02-17T15:48:12.239" v="1164" actId="403"/>
        <pc:sldMkLst>
          <pc:docMk/>
          <pc:sldMk cId="3913747607" sldId="351"/>
        </pc:sldMkLst>
        <pc:spChg chg="mod">
          <ac:chgData name="Brandy Bauer" userId="a8160b5e-1d3d-426c-99c8-103575026ccc" providerId="ADAL" clId="{91CC9893-F910-4424-A3F7-66892DACCC94}" dt="2021-02-17T15:48:12.239" v="1164" actId="403"/>
          <ac:spMkLst>
            <pc:docMk/>
            <pc:sldMk cId="3913747607" sldId="351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5:46:27.470" v="1003" actId="20577"/>
          <ac:spMkLst>
            <pc:docMk/>
            <pc:sldMk cId="3913747607" sldId="351"/>
            <ac:spMk id="4" creationId="{36A72DC7-D9B5-40EF-8427-9937220D70B4}"/>
          </ac:spMkLst>
        </pc:spChg>
        <pc:picChg chg="add del mod">
          <ac:chgData name="Brandy Bauer" userId="a8160b5e-1d3d-426c-99c8-103575026ccc" providerId="ADAL" clId="{91CC9893-F910-4424-A3F7-66892DACCC94}" dt="2021-02-17T15:48:06.806" v="1162" actId="21"/>
          <ac:picMkLst>
            <pc:docMk/>
            <pc:sldMk cId="3913747607" sldId="351"/>
            <ac:picMk id="2050" creationId="{80D97C12-8DFD-45CC-8E08-9D2B0C9A4E81}"/>
          </ac:picMkLst>
        </pc:picChg>
      </pc:sldChg>
      <pc:sldChg chg="addSp modSp mod">
        <pc:chgData name="Brandy Bauer" userId="a8160b5e-1d3d-426c-99c8-103575026ccc" providerId="ADAL" clId="{91CC9893-F910-4424-A3F7-66892DACCC94}" dt="2021-02-17T15:48:21.463" v="1168" actId="14100"/>
        <pc:sldMkLst>
          <pc:docMk/>
          <pc:sldMk cId="3487775613" sldId="352"/>
        </pc:sldMkLst>
        <pc:spChg chg="mod">
          <ac:chgData name="Brandy Bauer" userId="a8160b5e-1d3d-426c-99c8-103575026ccc" providerId="ADAL" clId="{91CC9893-F910-4424-A3F7-66892DACCC94}" dt="2021-02-17T15:48:21.463" v="1168" actId="14100"/>
          <ac:spMkLst>
            <pc:docMk/>
            <pc:sldMk cId="3487775613" sldId="352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5:47:56.301" v="1154" actId="20577"/>
          <ac:spMkLst>
            <pc:docMk/>
            <pc:sldMk cId="3487775613" sldId="352"/>
            <ac:spMk id="4" creationId="{36A72DC7-D9B5-40EF-8427-9937220D70B4}"/>
          </ac:spMkLst>
        </pc:spChg>
        <pc:picChg chg="add mod">
          <ac:chgData name="Brandy Bauer" userId="a8160b5e-1d3d-426c-99c8-103575026ccc" providerId="ADAL" clId="{91CC9893-F910-4424-A3F7-66892DACCC94}" dt="2021-02-17T15:48:19.671" v="1167" actId="1076"/>
          <ac:picMkLst>
            <pc:docMk/>
            <pc:sldMk cId="3487775613" sldId="352"/>
            <ac:picMk id="2" creationId="{548537B1-40A4-4752-AE42-A62578E2735C}"/>
          </ac:picMkLst>
        </pc:picChg>
      </pc:sldChg>
      <pc:sldChg chg="del">
        <pc:chgData name="Brandy Bauer" userId="a8160b5e-1d3d-426c-99c8-103575026ccc" providerId="ADAL" clId="{91CC9893-F910-4424-A3F7-66892DACCC94}" dt="2021-02-17T15:47:38.644" v="1126" actId="47"/>
        <pc:sldMkLst>
          <pc:docMk/>
          <pc:sldMk cId="4035768674" sldId="353"/>
        </pc:sldMkLst>
      </pc:sldChg>
      <pc:sldChg chg="del">
        <pc:chgData name="Brandy Bauer" userId="a8160b5e-1d3d-426c-99c8-103575026ccc" providerId="ADAL" clId="{91CC9893-F910-4424-A3F7-66892DACCC94}" dt="2021-02-17T15:48:51.312" v="1169" actId="47"/>
        <pc:sldMkLst>
          <pc:docMk/>
          <pc:sldMk cId="1881495510" sldId="354"/>
        </pc:sldMkLst>
      </pc:sldChg>
      <pc:sldChg chg="del">
        <pc:chgData name="Brandy Bauer" userId="a8160b5e-1d3d-426c-99c8-103575026ccc" providerId="ADAL" clId="{91CC9893-F910-4424-A3F7-66892DACCC94}" dt="2021-02-17T15:48:52.173" v="1170" actId="47"/>
        <pc:sldMkLst>
          <pc:docMk/>
          <pc:sldMk cId="3587163514" sldId="355"/>
        </pc:sldMkLst>
      </pc:sldChg>
      <pc:sldChg chg="del">
        <pc:chgData name="Brandy Bauer" userId="a8160b5e-1d3d-426c-99c8-103575026ccc" providerId="ADAL" clId="{91CC9893-F910-4424-A3F7-66892DACCC94}" dt="2021-02-17T15:48:53.595" v="1171" actId="47"/>
        <pc:sldMkLst>
          <pc:docMk/>
          <pc:sldMk cId="2255156090" sldId="356"/>
        </pc:sldMkLst>
      </pc:sldChg>
      <pc:sldChg chg="modSp mod">
        <pc:chgData name="Brandy Bauer" userId="a8160b5e-1d3d-426c-99c8-103575026ccc" providerId="ADAL" clId="{91CC9893-F910-4424-A3F7-66892DACCC94}" dt="2021-02-17T15:49:44.671" v="1195" actId="1076"/>
        <pc:sldMkLst>
          <pc:docMk/>
          <pc:sldMk cId="148564217" sldId="357"/>
        </pc:sldMkLst>
        <pc:spChg chg="mod">
          <ac:chgData name="Brandy Bauer" userId="a8160b5e-1d3d-426c-99c8-103575026ccc" providerId="ADAL" clId="{91CC9893-F910-4424-A3F7-66892DACCC94}" dt="2021-02-17T15:49:44.671" v="1195" actId="1076"/>
          <ac:spMkLst>
            <pc:docMk/>
            <pc:sldMk cId="148564217" sldId="357"/>
            <ac:spMk id="3" creationId="{2165EB23-BD9F-412C-9F97-216F1431619B}"/>
          </ac:spMkLst>
        </pc:spChg>
      </pc:sldChg>
      <pc:sldChg chg="modSp add mod">
        <pc:chgData name="Brandy Bauer" userId="a8160b5e-1d3d-426c-99c8-103575026ccc" providerId="ADAL" clId="{91CC9893-F910-4424-A3F7-66892DACCC94}" dt="2021-02-17T14:41:21.241" v="242" actId="20577"/>
        <pc:sldMkLst>
          <pc:docMk/>
          <pc:sldMk cId="2238968922" sldId="358"/>
        </pc:sldMkLst>
        <pc:spChg chg="mod">
          <ac:chgData name="Brandy Bauer" userId="a8160b5e-1d3d-426c-99c8-103575026ccc" providerId="ADAL" clId="{91CC9893-F910-4424-A3F7-66892DACCC94}" dt="2021-02-17T14:41:21.241" v="242" actId="20577"/>
          <ac:spMkLst>
            <pc:docMk/>
            <pc:sldMk cId="2238968922" sldId="358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40:16.967" v="220" actId="20577"/>
          <ac:spMkLst>
            <pc:docMk/>
            <pc:sldMk cId="2238968922" sldId="358"/>
            <ac:spMk id="4" creationId="{36A72DC7-D9B5-40EF-8427-9937220D70B4}"/>
          </ac:spMkLst>
        </pc:spChg>
      </pc:sldChg>
      <pc:sldChg chg="modSp add mod">
        <pc:chgData name="Brandy Bauer" userId="a8160b5e-1d3d-426c-99c8-103575026ccc" providerId="ADAL" clId="{91CC9893-F910-4424-A3F7-66892DACCC94}" dt="2021-02-17T15:51:36.980" v="1208" actId="20577"/>
        <pc:sldMkLst>
          <pc:docMk/>
          <pc:sldMk cId="2705337402" sldId="359"/>
        </pc:sldMkLst>
        <pc:spChg chg="mod">
          <ac:chgData name="Brandy Bauer" userId="a8160b5e-1d3d-426c-99c8-103575026ccc" providerId="ADAL" clId="{91CC9893-F910-4424-A3F7-66892DACCC94}" dt="2021-02-17T15:51:36.980" v="1208" actId="20577"/>
          <ac:spMkLst>
            <pc:docMk/>
            <pc:sldMk cId="2705337402" sldId="359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41:51.147" v="261" actId="20577"/>
          <ac:spMkLst>
            <pc:docMk/>
            <pc:sldMk cId="2705337402" sldId="359"/>
            <ac:spMk id="4" creationId="{36A72DC7-D9B5-40EF-8427-9937220D70B4}"/>
          </ac:spMkLst>
        </pc:spChg>
      </pc:sldChg>
      <pc:sldChg chg="modSp add mod">
        <pc:chgData name="Brandy Bauer" userId="a8160b5e-1d3d-426c-99c8-103575026ccc" providerId="ADAL" clId="{91CC9893-F910-4424-A3F7-66892DACCC94}" dt="2021-02-17T14:46:33.989" v="536"/>
        <pc:sldMkLst>
          <pc:docMk/>
          <pc:sldMk cId="2076601094" sldId="360"/>
        </pc:sldMkLst>
        <pc:spChg chg="mod">
          <ac:chgData name="Brandy Bauer" userId="a8160b5e-1d3d-426c-99c8-103575026ccc" providerId="ADAL" clId="{91CC9893-F910-4424-A3F7-66892DACCC94}" dt="2021-02-17T14:46:33.989" v="536"/>
          <ac:spMkLst>
            <pc:docMk/>
            <pc:sldMk cId="2076601094" sldId="360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45:15.761" v="507" actId="404"/>
          <ac:spMkLst>
            <pc:docMk/>
            <pc:sldMk cId="2076601094" sldId="360"/>
            <ac:spMk id="4" creationId="{36A72DC7-D9B5-40EF-8427-9937220D70B4}"/>
          </ac:spMkLst>
        </pc:spChg>
      </pc:sldChg>
      <pc:sldChg chg="modSp add mod">
        <pc:chgData name="Brandy Bauer" userId="a8160b5e-1d3d-426c-99c8-103575026ccc" providerId="ADAL" clId="{91CC9893-F910-4424-A3F7-66892DACCC94}" dt="2021-02-17T15:58:21.333" v="1213" actId="403"/>
        <pc:sldMkLst>
          <pc:docMk/>
          <pc:sldMk cId="2371772192" sldId="361"/>
        </pc:sldMkLst>
        <pc:spChg chg="mod">
          <ac:chgData name="Brandy Bauer" userId="a8160b5e-1d3d-426c-99c8-103575026ccc" providerId="ADAL" clId="{91CC9893-F910-4424-A3F7-66892DACCC94}" dt="2021-02-17T15:58:21.333" v="1213" actId="403"/>
          <ac:spMkLst>
            <pc:docMk/>
            <pc:sldMk cId="2371772192" sldId="361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50:21.824" v="718" actId="20577"/>
          <ac:spMkLst>
            <pc:docMk/>
            <pc:sldMk cId="2371772192" sldId="361"/>
            <ac:spMk id="4" creationId="{36A72DC7-D9B5-40EF-8427-9937220D70B4}"/>
          </ac:spMkLst>
        </pc:spChg>
      </pc:sldChg>
      <pc:sldChg chg="modSp add mod">
        <pc:chgData name="Brandy Bauer" userId="a8160b5e-1d3d-426c-99c8-103575026ccc" providerId="ADAL" clId="{91CC9893-F910-4424-A3F7-66892DACCC94}" dt="2021-02-17T15:58:06.762" v="1211" actId="948"/>
        <pc:sldMkLst>
          <pc:docMk/>
          <pc:sldMk cId="361988525" sldId="362"/>
        </pc:sldMkLst>
        <pc:spChg chg="mod">
          <ac:chgData name="Brandy Bauer" userId="a8160b5e-1d3d-426c-99c8-103575026ccc" providerId="ADAL" clId="{91CC9893-F910-4424-A3F7-66892DACCC94}" dt="2021-02-17T15:58:06.762" v="1211" actId="948"/>
          <ac:spMkLst>
            <pc:docMk/>
            <pc:sldMk cId="361988525" sldId="362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4:55:01.894" v="763" actId="20577"/>
          <ac:spMkLst>
            <pc:docMk/>
            <pc:sldMk cId="361988525" sldId="362"/>
            <ac:spMk id="4" creationId="{36A72DC7-D9B5-40EF-8427-9937220D70B4}"/>
          </ac:spMkLst>
        </pc:spChg>
      </pc:sldChg>
      <pc:sldChg chg="addSp modSp add mod ord">
        <pc:chgData name="Brandy Bauer" userId="a8160b5e-1d3d-426c-99c8-103575026ccc" providerId="ADAL" clId="{91CC9893-F910-4424-A3F7-66892DACCC94}" dt="2021-02-17T15:50:24.536" v="1199"/>
        <pc:sldMkLst>
          <pc:docMk/>
          <pc:sldMk cId="2671055347" sldId="363"/>
        </pc:sldMkLst>
        <pc:spChg chg="mod">
          <ac:chgData name="Brandy Bauer" userId="a8160b5e-1d3d-426c-99c8-103575026ccc" providerId="ADAL" clId="{91CC9893-F910-4424-A3F7-66892DACCC94}" dt="2021-02-17T15:44:39.048" v="949" actId="14100"/>
          <ac:spMkLst>
            <pc:docMk/>
            <pc:sldMk cId="2671055347" sldId="363"/>
            <ac:spMk id="3" creationId="{2165EB23-BD9F-412C-9F97-216F1431619B}"/>
          </ac:spMkLst>
        </pc:spChg>
        <pc:spChg chg="mod">
          <ac:chgData name="Brandy Bauer" userId="a8160b5e-1d3d-426c-99c8-103575026ccc" providerId="ADAL" clId="{91CC9893-F910-4424-A3F7-66892DACCC94}" dt="2021-02-17T15:42:57.884" v="801" actId="20577"/>
          <ac:spMkLst>
            <pc:docMk/>
            <pc:sldMk cId="2671055347" sldId="363"/>
            <ac:spMk id="4" creationId="{36A72DC7-D9B5-40EF-8427-9937220D70B4}"/>
          </ac:spMkLst>
        </pc:spChg>
        <pc:picChg chg="add mod">
          <ac:chgData name="Brandy Bauer" userId="a8160b5e-1d3d-426c-99c8-103575026ccc" providerId="ADAL" clId="{91CC9893-F910-4424-A3F7-66892DACCC94}" dt="2021-02-17T15:44:34.750" v="948" actId="962"/>
          <ac:picMkLst>
            <pc:docMk/>
            <pc:sldMk cId="2671055347" sldId="363"/>
            <ac:picMk id="1026" creationId="{D13B70D5-FC1E-4DA5-BD58-616263B1B8D3}"/>
          </ac:picMkLst>
        </pc:picChg>
      </pc:sldChg>
    </pc:docChg>
  </pc:docChgLst>
  <pc:docChgLst>
    <pc:chgData name="Brandy Bauer" userId="a8160b5e-1d3d-426c-99c8-103575026ccc" providerId="ADAL" clId="{F1DC3593-EB29-4CFC-B2CF-C616E99C0DBA}"/>
    <pc:docChg chg="undo custSel addSld delSld modSld modSection">
      <pc:chgData name="Brandy Bauer" userId="a8160b5e-1d3d-426c-99c8-103575026ccc" providerId="ADAL" clId="{F1DC3593-EB29-4CFC-B2CF-C616E99C0DBA}" dt="2023-02-10T12:31:26.445" v="152" actId="20577"/>
      <pc:docMkLst>
        <pc:docMk/>
      </pc:docMkLst>
      <pc:sldChg chg="del">
        <pc:chgData name="Brandy Bauer" userId="a8160b5e-1d3d-426c-99c8-103575026ccc" providerId="ADAL" clId="{F1DC3593-EB29-4CFC-B2CF-C616E99C0DBA}" dt="2023-02-10T12:22:27.623" v="41" actId="47"/>
        <pc:sldMkLst>
          <pc:docMk/>
          <pc:sldMk cId="546249770" sldId="259"/>
        </pc:sldMkLst>
      </pc:sldChg>
      <pc:sldChg chg="modSp mod">
        <pc:chgData name="Brandy Bauer" userId="a8160b5e-1d3d-426c-99c8-103575026ccc" providerId="ADAL" clId="{F1DC3593-EB29-4CFC-B2CF-C616E99C0DBA}" dt="2023-02-10T12:31:26.445" v="152" actId="20577"/>
        <pc:sldMkLst>
          <pc:docMk/>
          <pc:sldMk cId="345405534" sldId="273"/>
        </pc:sldMkLst>
        <pc:spChg chg="mod">
          <ac:chgData name="Brandy Bauer" userId="a8160b5e-1d3d-426c-99c8-103575026ccc" providerId="ADAL" clId="{F1DC3593-EB29-4CFC-B2CF-C616E99C0DBA}" dt="2023-02-10T12:31:26.445" v="152" actId="20577"/>
          <ac:spMkLst>
            <pc:docMk/>
            <pc:sldMk cId="345405534" sldId="273"/>
            <ac:spMk id="18" creationId="{5E27E0EB-74E1-3645-872A-FEAA40E957AE}"/>
          </ac:spMkLst>
        </pc:spChg>
      </pc:sldChg>
      <pc:sldChg chg="del">
        <pc:chgData name="Brandy Bauer" userId="a8160b5e-1d3d-426c-99c8-103575026ccc" providerId="ADAL" clId="{F1DC3593-EB29-4CFC-B2CF-C616E99C0DBA}" dt="2023-02-10T12:21:54.844" v="3" actId="47"/>
        <pc:sldMkLst>
          <pc:docMk/>
          <pc:sldMk cId="1314971921" sldId="287"/>
        </pc:sldMkLst>
      </pc:sldChg>
      <pc:sldChg chg="modSp add del">
        <pc:chgData name="Brandy Bauer" userId="a8160b5e-1d3d-426c-99c8-103575026ccc" providerId="ADAL" clId="{F1DC3593-EB29-4CFC-B2CF-C616E99C0DBA}" dt="2023-02-10T12:22:25.443" v="40"/>
        <pc:sldMkLst>
          <pc:docMk/>
          <pc:sldMk cId="1925886005" sldId="317"/>
        </pc:sldMkLst>
        <pc:graphicFrameChg chg="mod">
          <ac:chgData name="Brandy Bauer" userId="a8160b5e-1d3d-426c-99c8-103575026ccc" providerId="ADAL" clId="{F1DC3593-EB29-4CFC-B2CF-C616E99C0DBA}" dt="2023-02-10T12:22:25.443" v="40"/>
          <ac:graphicFrameMkLst>
            <pc:docMk/>
            <pc:sldMk cId="1925886005" sldId="317"/>
            <ac:graphicFrameMk id="7" creationId="{4E90D726-67DA-E30C-DDA9-C1E7D1D2B17A}"/>
          </ac:graphicFrameMkLst>
        </pc:graphicFrameChg>
      </pc:sldChg>
      <pc:sldChg chg="modSp add del mod">
        <pc:chgData name="Brandy Bauer" userId="a8160b5e-1d3d-426c-99c8-103575026ccc" providerId="ADAL" clId="{F1DC3593-EB29-4CFC-B2CF-C616E99C0DBA}" dt="2023-02-10T12:22:15.683" v="39" actId="14100"/>
        <pc:sldMkLst>
          <pc:docMk/>
          <pc:sldMk cId="2613996165" sldId="319"/>
        </pc:sldMkLst>
        <pc:spChg chg="mod">
          <ac:chgData name="Brandy Bauer" userId="a8160b5e-1d3d-426c-99c8-103575026ccc" providerId="ADAL" clId="{F1DC3593-EB29-4CFC-B2CF-C616E99C0DBA}" dt="2023-02-10T12:22:15.683" v="39" actId="14100"/>
          <ac:spMkLst>
            <pc:docMk/>
            <pc:sldMk cId="2613996165" sldId="319"/>
            <ac:spMk id="3" creationId="{822EE9DB-9EBA-8866-8087-E5AA8E4D1689}"/>
          </ac:spMkLst>
        </pc:spChg>
      </pc:sldChg>
      <pc:sldChg chg="modSp mod">
        <pc:chgData name="Brandy Bauer" userId="a8160b5e-1d3d-426c-99c8-103575026ccc" providerId="ADAL" clId="{F1DC3593-EB29-4CFC-B2CF-C616E99C0DBA}" dt="2023-02-10T12:28:48.411" v="123" actId="207"/>
        <pc:sldMkLst>
          <pc:docMk/>
          <pc:sldMk cId="3913747607" sldId="351"/>
        </pc:sldMkLst>
        <pc:spChg chg="mod">
          <ac:chgData name="Brandy Bauer" userId="a8160b5e-1d3d-426c-99c8-103575026ccc" providerId="ADAL" clId="{F1DC3593-EB29-4CFC-B2CF-C616E99C0DBA}" dt="2023-02-10T12:28:48.411" v="123" actId="207"/>
          <ac:spMkLst>
            <pc:docMk/>
            <pc:sldMk cId="3913747607" sldId="351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1DC3593-EB29-4CFC-B2CF-C616E99C0DBA}" dt="2023-02-10T12:31:16.943" v="150" actId="1076"/>
        <pc:sldMkLst>
          <pc:docMk/>
          <pc:sldMk cId="148564217" sldId="357"/>
        </pc:sldMkLst>
        <pc:spChg chg="mod">
          <ac:chgData name="Brandy Bauer" userId="a8160b5e-1d3d-426c-99c8-103575026ccc" providerId="ADAL" clId="{F1DC3593-EB29-4CFC-B2CF-C616E99C0DBA}" dt="2023-02-10T12:31:16.943" v="150" actId="1076"/>
          <ac:spMkLst>
            <pc:docMk/>
            <pc:sldMk cId="148564217" sldId="357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1DC3593-EB29-4CFC-B2CF-C616E99C0DBA}" dt="2023-02-10T12:26:41.192" v="109" actId="6549"/>
        <pc:sldMkLst>
          <pc:docMk/>
          <pc:sldMk cId="2238968922" sldId="358"/>
        </pc:sldMkLst>
        <pc:spChg chg="mod">
          <ac:chgData name="Brandy Bauer" userId="a8160b5e-1d3d-426c-99c8-103575026ccc" providerId="ADAL" clId="{F1DC3593-EB29-4CFC-B2CF-C616E99C0DBA}" dt="2023-02-10T12:26:41.192" v="109" actId="6549"/>
          <ac:spMkLst>
            <pc:docMk/>
            <pc:sldMk cId="2238968922" sldId="358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1DC3593-EB29-4CFC-B2CF-C616E99C0DBA}" dt="2023-02-10T12:27:51.401" v="117" actId="20577"/>
        <pc:sldMkLst>
          <pc:docMk/>
          <pc:sldMk cId="2076601094" sldId="360"/>
        </pc:sldMkLst>
        <pc:spChg chg="mod">
          <ac:chgData name="Brandy Bauer" userId="a8160b5e-1d3d-426c-99c8-103575026ccc" providerId="ADAL" clId="{F1DC3593-EB29-4CFC-B2CF-C616E99C0DBA}" dt="2023-02-10T12:27:51.401" v="117" actId="20577"/>
          <ac:spMkLst>
            <pc:docMk/>
            <pc:sldMk cId="2076601094" sldId="360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F1DC3593-EB29-4CFC-B2CF-C616E99C0DBA}" dt="2023-02-10T12:29:19.884" v="124" actId="115"/>
        <pc:sldMkLst>
          <pc:docMk/>
          <pc:sldMk cId="1361891811" sldId="365"/>
        </pc:sldMkLst>
        <pc:spChg chg="mod">
          <ac:chgData name="Brandy Bauer" userId="a8160b5e-1d3d-426c-99c8-103575026ccc" providerId="ADAL" clId="{F1DC3593-EB29-4CFC-B2CF-C616E99C0DBA}" dt="2023-02-10T12:29:19.884" v="124" actId="115"/>
          <ac:spMkLst>
            <pc:docMk/>
            <pc:sldMk cId="1361891811" sldId="365"/>
            <ac:spMk id="3" creationId="{2165EB23-BD9F-412C-9F97-216F1431619B}"/>
          </ac:spMkLst>
        </pc:spChg>
      </pc:sldChg>
    </pc:docChg>
  </pc:docChgLst>
  <pc:docChgLst>
    <pc:chgData name="Brandy Bauer" userId="a8160b5e-1d3d-426c-99c8-103575026ccc" providerId="ADAL" clId="{519767EC-E030-4D86-B55E-7278110B7DD3}"/>
    <pc:docChg chg="custSel modSld">
      <pc:chgData name="Brandy Bauer" userId="a8160b5e-1d3d-426c-99c8-103575026ccc" providerId="ADAL" clId="{519767EC-E030-4D86-B55E-7278110B7DD3}" dt="2022-03-02T19:18:44.157" v="40" actId="20577"/>
      <pc:docMkLst>
        <pc:docMk/>
      </pc:docMkLst>
      <pc:sldChg chg="modSp mod">
        <pc:chgData name="Brandy Bauer" userId="a8160b5e-1d3d-426c-99c8-103575026ccc" providerId="ADAL" clId="{519767EC-E030-4D86-B55E-7278110B7DD3}" dt="2022-03-02T19:18:44.157" v="40" actId="20577"/>
        <pc:sldMkLst>
          <pc:docMk/>
          <pc:sldMk cId="345405534" sldId="273"/>
        </pc:sldMkLst>
        <pc:spChg chg="mod">
          <ac:chgData name="Brandy Bauer" userId="a8160b5e-1d3d-426c-99c8-103575026ccc" providerId="ADAL" clId="{519767EC-E030-4D86-B55E-7278110B7DD3}" dt="2022-03-02T19:18:44.157" v="40" actId="20577"/>
          <ac:spMkLst>
            <pc:docMk/>
            <pc:sldMk cId="345405534" sldId="273"/>
            <ac:spMk id="18" creationId="{5E27E0EB-74E1-3645-872A-FEAA40E957AE}"/>
          </ac:spMkLst>
        </pc:spChg>
      </pc:sldChg>
      <pc:sldChg chg="addSp delSp modSp mod modClrScheme chgLayout">
        <pc:chgData name="Brandy Bauer" userId="a8160b5e-1d3d-426c-99c8-103575026ccc" providerId="ADAL" clId="{519767EC-E030-4D86-B55E-7278110B7DD3}" dt="2022-03-02T16:09:54.056" v="16" actId="478"/>
        <pc:sldMkLst>
          <pc:docMk/>
          <pc:sldMk cId="1314971921" sldId="287"/>
        </pc:sldMkLst>
        <pc:spChg chg="mod ord">
          <ac:chgData name="Brandy Bauer" userId="a8160b5e-1d3d-426c-99c8-103575026ccc" providerId="ADAL" clId="{519767EC-E030-4D86-B55E-7278110B7DD3}" dt="2022-03-02T16:09:42.630" v="2" actId="1076"/>
          <ac:spMkLst>
            <pc:docMk/>
            <pc:sldMk cId="1314971921" sldId="287"/>
            <ac:spMk id="2" creationId="{6A0DB75B-D541-4CFC-8AE0-19966339FE12}"/>
          </ac:spMkLst>
        </pc:spChg>
        <pc:spChg chg="mod ord">
          <ac:chgData name="Brandy Bauer" userId="a8160b5e-1d3d-426c-99c8-103575026ccc" providerId="ADAL" clId="{519767EC-E030-4D86-B55E-7278110B7DD3}" dt="2022-03-02T16:09:45.151" v="3" actId="1076"/>
          <ac:spMkLst>
            <pc:docMk/>
            <pc:sldMk cId="1314971921" sldId="287"/>
            <ac:spMk id="3" creationId="{33D88230-6587-439D-A19A-21A7A788CD60}"/>
          </ac:spMkLst>
        </pc:spChg>
        <pc:spChg chg="add del mod ord">
          <ac:chgData name="Brandy Bauer" userId="a8160b5e-1d3d-426c-99c8-103575026ccc" providerId="ADAL" clId="{519767EC-E030-4D86-B55E-7278110B7DD3}" dt="2022-03-02T16:09:52.869" v="14" actId="478"/>
          <ac:spMkLst>
            <pc:docMk/>
            <pc:sldMk cId="1314971921" sldId="287"/>
            <ac:spMk id="4" creationId="{D6FE1D06-7834-4A31-B15F-038D1794E227}"/>
          </ac:spMkLst>
        </pc:spChg>
        <pc:spChg chg="add del mod ord">
          <ac:chgData name="Brandy Bauer" userId="a8160b5e-1d3d-426c-99c8-103575026ccc" providerId="ADAL" clId="{519767EC-E030-4D86-B55E-7278110B7DD3}" dt="2022-03-02T16:09:54.056" v="16" actId="478"/>
          <ac:spMkLst>
            <pc:docMk/>
            <pc:sldMk cId="1314971921" sldId="287"/>
            <ac:spMk id="5" creationId="{0D98F036-C836-44C3-BF30-74A0481F4F03}"/>
          </ac:spMkLst>
        </pc:spChg>
        <pc:spChg chg="mod ord">
          <ac:chgData name="Brandy Bauer" userId="a8160b5e-1d3d-426c-99c8-103575026ccc" providerId="ADAL" clId="{519767EC-E030-4D86-B55E-7278110B7DD3}" dt="2022-03-02T16:09:49.497" v="13" actId="20577"/>
          <ac:spMkLst>
            <pc:docMk/>
            <pc:sldMk cId="1314971921" sldId="287"/>
            <ac:spMk id="6" creationId="{CCF49354-CB7F-47FC-BF9E-5AB4D72AA20B}"/>
          </ac:spMkLst>
        </pc:spChg>
      </pc:sldChg>
      <pc:sldChg chg="modSp mod">
        <pc:chgData name="Brandy Bauer" userId="a8160b5e-1d3d-426c-99c8-103575026ccc" providerId="ADAL" clId="{519767EC-E030-4D86-B55E-7278110B7DD3}" dt="2022-03-02T19:16:47.221" v="25" actId="207"/>
        <pc:sldMkLst>
          <pc:docMk/>
          <pc:sldMk cId="3913747607" sldId="351"/>
        </pc:sldMkLst>
        <pc:spChg chg="mod">
          <ac:chgData name="Brandy Bauer" userId="a8160b5e-1d3d-426c-99c8-103575026ccc" providerId="ADAL" clId="{519767EC-E030-4D86-B55E-7278110B7DD3}" dt="2022-03-02T19:16:47.221" v="25" actId="207"/>
          <ac:spMkLst>
            <pc:docMk/>
            <pc:sldMk cId="3913747607" sldId="351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519767EC-E030-4D86-B55E-7278110B7DD3}" dt="2022-03-02T19:18:37.323" v="38" actId="207"/>
        <pc:sldMkLst>
          <pc:docMk/>
          <pc:sldMk cId="148564217" sldId="357"/>
        </pc:sldMkLst>
        <pc:spChg chg="mod">
          <ac:chgData name="Brandy Bauer" userId="a8160b5e-1d3d-426c-99c8-103575026ccc" providerId="ADAL" clId="{519767EC-E030-4D86-B55E-7278110B7DD3}" dt="2022-03-02T19:18:37.323" v="38" actId="207"/>
          <ac:spMkLst>
            <pc:docMk/>
            <pc:sldMk cId="148564217" sldId="357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519767EC-E030-4D86-B55E-7278110B7DD3}" dt="2022-03-02T16:10:19.859" v="21" actId="20577"/>
        <pc:sldMkLst>
          <pc:docMk/>
          <pc:sldMk cId="2238968922" sldId="358"/>
        </pc:sldMkLst>
        <pc:spChg chg="mod">
          <ac:chgData name="Brandy Bauer" userId="a8160b5e-1d3d-426c-99c8-103575026ccc" providerId="ADAL" clId="{519767EC-E030-4D86-B55E-7278110B7DD3}" dt="2022-03-02T16:10:19.859" v="21" actId="20577"/>
          <ac:spMkLst>
            <pc:docMk/>
            <pc:sldMk cId="2238968922" sldId="358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519767EC-E030-4D86-B55E-7278110B7DD3}" dt="2022-03-02T19:16:23.840" v="23" actId="20577"/>
        <pc:sldMkLst>
          <pc:docMk/>
          <pc:sldMk cId="2076601094" sldId="360"/>
        </pc:sldMkLst>
        <pc:spChg chg="mod">
          <ac:chgData name="Brandy Bauer" userId="a8160b5e-1d3d-426c-99c8-103575026ccc" providerId="ADAL" clId="{519767EC-E030-4D86-B55E-7278110B7DD3}" dt="2022-03-02T19:16:23.840" v="23" actId="20577"/>
          <ac:spMkLst>
            <pc:docMk/>
            <pc:sldMk cId="2076601094" sldId="360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519767EC-E030-4D86-B55E-7278110B7DD3}" dt="2022-03-02T19:17:13.453" v="30" actId="207"/>
        <pc:sldMkLst>
          <pc:docMk/>
          <pc:sldMk cId="804756719" sldId="367"/>
        </pc:sldMkLst>
        <pc:spChg chg="mod">
          <ac:chgData name="Brandy Bauer" userId="a8160b5e-1d3d-426c-99c8-103575026ccc" providerId="ADAL" clId="{519767EC-E030-4D86-B55E-7278110B7DD3}" dt="2022-03-02T19:17:13.453" v="30" actId="207"/>
          <ac:spMkLst>
            <pc:docMk/>
            <pc:sldMk cId="804756719" sldId="367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519767EC-E030-4D86-B55E-7278110B7DD3}" dt="2022-03-02T19:18:08.508" v="31" actId="207"/>
        <pc:sldMkLst>
          <pc:docMk/>
          <pc:sldMk cId="2501652773" sldId="370"/>
        </pc:sldMkLst>
        <pc:spChg chg="mod">
          <ac:chgData name="Brandy Bauer" userId="a8160b5e-1d3d-426c-99c8-103575026ccc" providerId="ADAL" clId="{519767EC-E030-4D86-B55E-7278110B7DD3}" dt="2022-03-02T19:18:08.508" v="31" actId="207"/>
          <ac:spMkLst>
            <pc:docMk/>
            <pc:sldMk cId="2501652773" sldId="370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519767EC-E030-4D86-B55E-7278110B7DD3}" dt="2022-03-02T19:18:14.499" v="32" actId="207"/>
        <pc:sldMkLst>
          <pc:docMk/>
          <pc:sldMk cId="2881836235" sldId="371"/>
        </pc:sldMkLst>
        <pc:spChg chg="mod">
          <ac:chgData name="Brandy Bauer" userId="a8160b5e-1d3d-426c-99c8-103575026ccc" providerId="ADAL" clId="{519767EC-E030-4D86-B55E-7278110B7DD3}" dt="2022-03-02T19:18:14.499" v="32" actId="207"/>
          <ac:spMkLst>
            <pc:docMk/>
            <pc:sldMk cId="2881836235" sldId="371"/>
            <ac:spMk id="3" creationId="{2165EB23-BD9F-412C-9F97-216F1431619B}"/>
          </ac:spMkLst>
        </pc:spChg>
      </pc:sldChg>
      <pc:sldChg chg="modSp mod">
        <pc:chgData name="Brandy Bauer" userId="a8160b5e-1d3d-426c-99c8-103575026ccc" providerId="ADAL" clId="{519767EC-E030-4D86-B55E-7278110B7DD3}" dt="2022-03-02T19:18:19.194" v="33" actId="207"/>
        <pc:sldMkLst>
          <pc:docMk/>
          <pc:sldMk cId="3361170078" sldId="372"/>
        </pc:sldMkLst>
        <pc:spChg chg="mod">
          <ac:chgData name="Brandy Bauer" userId="a8160b5e-1d3d-426c-99c8-103575026ccc" providerId="ADAL" clId="{519767EC-E030-4D86-B55E-7278110B7DD3}" dt="2022-03-02T19:18:19.194" v="33" actId="207"/>
          <ac:spMkLst>
            <pc:docMk/>
            <pc:sldMk cId="3361170078" sldId="372"/>
            <ac:spMk id="3" creationId="{2165EB23-BD9F-412C-9F97-216F1431619B}"/>
          </ac:spMkLst>
        </pc:spChg>
      </pc:sldChg>
    </pc:docChg>
  </pc:docChgLst>
  <pc:docChgLst>
    <pc:chgData name="Brandy Bauer" userId="a8160b5e-1d3d-426c-99c8-103575026ccc" providerId="ADAL" clId="{194F6ACE-4A81-40F5-B516-E1C207B02C39}"/>
    <pc:docChg chg="undo redo custSel addSld delSld modSld sldOrd modMainMaster delSection modSection">
      <pc:chgData name="Brandy Bauer" userId="a8160b5e-1d3d-426c-99c8-103575026ccc" providerId="ADAL" clId="{194F6ACE-4A81-40F5-B516-E1C207B02C39}" dt="2021-02-17T14:29:48.932" v="1309" actId="1076"/>
      <pc:docMkLst>
        <pc:docMk/>
      </pc:docMkLst>
      <pc:sldChg chg="addSp delSp modSp mod">
        <pc:chgData name="Brandy Bauer" userId="a8160b5e-1d3d-426c-99c8-103575026ccc" providerId="ADAL" clId="{194F6ACE-4A81-40F5-B516-E1C207B02C39}" dt="2021-02-09T18:13:21.476" v="929" actId="403"/>
        <pc:sldMkLst>
          <pc:docMk/>
          <pc:sldMk cId="546249770" sldId="259"/>
        </pc:sldMkLst>
        <pc:spChg chg="add del mod">
          <ac:chgData name="Brandy Bauer" userId="a8160b5e-1d3d-426c-99c8-103575026ccc" providerId="ADAL" clId="{194F6ACE-4A81-40F5-B516-E1C207B02C39}" dt="2021-02-09T16:45:36.217" v="71" actId="478"/>
          <ac:spMkLst>
            <pc:docMk/>
            <pc:sldMk cId="546249770" sldId="259"/>
            <ac:spMk id="3" creationId="{D822FEFA-FD4D-462F-B79E-EB8CDADD002C}"/>
          </ac:spMkLst>
        </pc:spChg>
        <pc:spChg chg="del">
          <ac:chgData name="Brandy Bauer" userId="a8160b5e-1d3d-426c-99c8-103575026ccc" providerId="ADAL" clId="{194F6ACE-4A81-40F5-B516-E1C207B02C39}" dt="2021-02-09T16:45:30.850" v="70" actId="478"/>
          <ac:spMkLst>
            <pc:docMk/>
            <pc:sldMk cId="546249770" sldId="259"/>
            <ac:spMk id="4" creationId="{CA1BC3DD-06F8-49DB-8AAC-325180850FF6}"/>
          </ac:spMkLst>
        </pc:spChg>
        <pc:graphicFrameChg chg="mod modGraphic">
          <ac:chgData name="Brandy Bauer" userId="a8160b5e-1d3d-426c-99c8-103575026ccc" providerId="ADAL" clId="{194F6ACE-4A81-40F5-B516-E1C207B02C39}" dt="2021-02-09T18:13:21.476" v="929" actId="403"/>
          <ac:graphicFrameMkLst>
            <pc:docMk/>
            <pc:sldMk cId="546249770" sldId="259"/>
            <ac:graphicFrameMk id="26" creationId="{FD204646-3C3B-D342-8507-A039B6837E18}"/>
          </ac:graphicFrameMkLst>
        </pc:graphicFrameChg>
      </pc:sldChg>
      <pc:sldChg chg="addSp delSp modSp mod">
        <pc:chgData name="Brandy Bauer" userId="a8160b5e-1d3d-426c-99c8-103575026ccc" providerId="ADAL" clId="{194F6ACE-4A81-40F5-B516-E1C207B02C39}" dt="2021-02-09T18:12:22.355" v="917" actId="1076"/>
        <pc:sldMkLst>
          <pc:docMk/>
          <pc:sldMk cId="345405534" sldId="273"/>
        </pc:sldMkLst>
        <pc:spChg chg="del">
          <ac:chgData name="Brandy Bauer" userId="a8160b5e-1d3d-426c-99c8-103575026ccc" providerId="ADAL" clId="{194F6ACE-4A81-40F5-B516-E1C207B02C39}" dt="2021-02-09T18:12:15.014" v="915" actId="478"/>
          <ac:spMkLst>
            <pc:docMk/>
            <pc:sldMk cId="345405534" sldId="273"/>
            <ac:spMk id="3" creationId="{F8D258EE-B60B-E149-AF42-B11782FB53EC}"/>
          </ac:spMkLst>
        </pc:spChg>
        <pc:spChg chg="del">
          <ac:chgData name="Brandy Bauer" userId="a8160b5e-1d3d-426c-99c8-103575026ccc" providerId="ADAL" clId="{194F6ACE-4A81-40F5-B516-E1C207B02C39}" dt="2021-02-09T18:12:05.241" v="911" actId="478"/>
          <ac:spMkLst>
            <pc:docMk/>
            <pc:sldMk cId="345405534" sldId="273"/>
            <ac:spMk id="4" creationId="{352E67A8-B61E-9D49-88BF-972D6828DC7D}"/>
          </ac:spMkLst>
        </pc:spChg>
        <pc:spChg chg="add del mod">
          <ac:chgData name="Brandy Bauer" userId="a8160b5e-1d3d-426c-99c8-103575026ccc" providerId="ADAL" clId="{194F6ACE-4A81-40F5-B516-E1C207B02C39}" dt="2021-02-09T18:11:57.136" v="906" actId="478"/>
          <ac:spMkLst>
            <pc:docMk/>
            <pc:sldMk cId="345405534" sldId="273"/>
            <ac:spMk id="5" creationId="{D2322DFE-866A-4AB3-B908-0230DC00AA13}"/>
          </ac:spMkLst>
        </pc:spChg>
        <pc:spChg chg="del">
          <ac:chgData name="Brandy Bauer" userId="a8160b5e-1d3d-426c-99c8-103575026ccc" providerId="ADAL" clId="{194F6ACE-4A81-40F5-B516-E1C207B02C39}" dt="2021-02-09T18:12:08.767" v="913" actId="478"/>
          <ac:spMkLst>
            <pc:docMk/>
            <pc:sldMk cId="345405534" sldId="273"/>
            <ac:spMk id="6" creationId="{8CA7F830-AB08-2245-988F-0A360416C8DD}"/>
          </ac:spMkLst>
        </pc:spChg>
        <pc:spChg chg="del">
          <ac:chgData name="Brandy Bauer" userId="a8160b5e-1d3d-426c-99c8-103575026ccc" providerId="ADAL" clId="{194F6ACE-4A81-40F5-B516-E1C207B02C39}" dt="2021-02-09T18:11:59.010" v="907" actId="478"/>
          <ac:spMkLst>
            <pc:docMk/>
            <pc:sldMk cId="345405534" sldId="273"/>
            <ac:spMk id="7" creationId="{38E6AA77-34A8-9840-84EA-C0EAD12C8318}"/>
          </ac:spMkLst>
        </pc:spChg>
        <pc:spChg chg="del">
          <ac:chgData name="Brandy Bauer" userId="a8160b5e-1d3d-426c-99c8-103575026ccc" providerId="ADAL" clId="{194F6ACE-4A81-40F5-B516-E1C207B02C39}" dt="2021-02-09T18:12:01.501" v="909" actId="478"/>
          <ac:spMkLst>
            <pc:docMk/>
            <pc:sldMk cId="345405534" sldId="273"/>
            <ac:spMk id="8" creationId="{87D515D1-DA78-1E41-87B4-36F1196148CC}"/>
          </ac:spMkLst>
        </pc:spChg>
        <pc:spChg chg="del">
          <ac:chgData name="Brandy Bauer" userId="a8160b5e-1d3d-426c-99c8-103575026ccc" providerId="ADAL" clId="{194F6ACE-4A81-40F5-B516-E1C207B02C39}" dt="2021-02-09T18:11:55.648" v="905" actId="478"/>
          <ac:spMkLst>
            <pc:docMk/>
            <pc:sldMk cId="345405534" sldId="273"/>
            <ac:spMk id="9" creationId="{D39AB7B2-01B3-F04E-A022-214767B60A1F}"/>
          </ac:spMkLst>
        </pc:spChg>
        <pc:spChg chg="add del mod">
          <ac:chgData name="Brandy Bauer" userId="a8160b5e-1d3d-426c-99c8-103575026ccc" providerId="ADAL" clId="{194F6ACE-4A81-40F5-B516-E1C207B02C39}" dt="2021-02-09T18:12:00.129" v="908" actId="478"/>
          <ac:spMkLst>
            <pc:docMk/>
            <pc:sldMk cId="345405534" sldId="273"/>
            <ac:spMk id="11" creationId="{955F903E-5BC5-4C14-8A38-AE83CB4AFCD2}"/>
          </ac:spMkLst>
        </pc:spChg>
        <pc:spChg chg="add del mod">
          <ac:chgData name="Brandy Bauer" userId="a8160b5e-1d3d-426c-99c8-103575026ccc" providerId="ADAL" clId="{194F6ACE-4A81-40F5-B516-E1C207B02C39}" dt="2021-02-09T18:12:03.299" v="910" actId="478"/>
          <ac:spMkLst>
            <pc:docMk/>
            <pc:sldMk cId="345405534" sldId="273"/>
            <ac:spMk id="13" creationId="{8FFDFAB6-7293-4921-B758-C218D4E89395}"/>
          </ac:spMkLst>
        </pc:spChg>
        <pc:spChg chg="add del mod">
          <ac:chgData name="Brandy Bauer" userId="a8160b5e-1d3d-426c-99c8-103575026ccc" providerId="ADAL" clId="{194F6ACE-4A81-40F5-B516-E1C207B02C39}" dt="2021-02-09T18:12:07.110" v="912" actId="478"/>
          <ac:spMkLst>
            <pc:docMk/>
            <pc:sldMk cId="345405534" sldId="273"/>
            <ac:spMk id="15" creationId="{8D9AD3A7-4FF4-4B5E-81AC-B54D7BC44DEA}"/>
          </ac:spMkLst>
        </pc:spChg>
        <pc:spChg chg="add del mod">
          <ac:chgData name="Brandy Bauer" userId="a8160b5e-1d3d-426c-99c8-103575026ccc" providerId="ADAL" clId="{194F6ACE-4A81-40F5-B516-E1C207B02C39}" dt="2021-02-09T18:12:12.592" v="914" actId="478"/>
          <ac:spMkLst>
            <pc:docMk/>
            <pc:sldMk cId="345405534" sldId="273"/>
            <ac:spMk id="17" creationId="{6C5B8DCF-1004-437A-BBDC-FDE28B4FE5C3}"/>
          </ac:spMkLst>
        </pc:spChg>
        <pc:spChg chg="mod">
          <ac:chgData name="Brandy Bauer" userId="a8160b5e-1d3d-426c-99c8-103575026ccc" providerId="ADAL" clId="{194F6ACE-4A81-40F5-B516-E1C207B02C39}" dt="2021-02-09T18:12:22.355" v="917" actId="1076"/>
          <ac:spMkLst>
            <pc:docMk/>
            <pc:sldMk cId="345405534" sldId="273"/>
            <ac:spMk id="18" creationId="{5E27E0EB-74E1-3645-872A-FEAA40E957AE}"/>
          </ac:spMkLst>
        </pc:spChg>
        <pc:spChg chg="mod">
          <ac:chgData name="Brandy Bauer" userId="a8160b5e-1d3d-426c-99c8-103575026ccc" providerId="ADAL" clId="{194F6ACE-4A81-40F5-B516-E1C207B02C39}" dt="2021-02-09T18:12:18.075" v="916" actId="14100"/>
          <ac:spMkLst>
            <pc:docMk/>
            <pc:sldMk cId="345405534" sldId="273"/>
            <ac:spMk id="19" creationId="{FCCC6938-9BD0-F04D-A485-3188C4FE8563}"/>
          </ac:spMkLst>
        </pc:spChg>
      </pc:sldChg>
      <pc:sldChg chg="del">
        <pc:chgData name="Brandy Bauer" userId="a8160b5e-1d3d-426c-99c8-103575026ccc" providerId="ADAL" clId="{194F6ACE-4A81-40F5-B516-E1C207B02C39}" dt="2021-02-09T17:54:38.428" v="352" actId="47"/>
        <pc:sldMkLst>
          <pc:docMk/>
          <pc:sldMk cId="198217687" sldId="274"/>
        </pc:sldMkLst>
      </pc:sldChg>
      <pc:sldChg chg="addSp delSp modSp del mod">
        <pc:chgData name="Brandy Bauer" userId="a8160b5e-1d3d-426c-99c8-103575026ccc" providerId="ADAL" clId="{194F6ACE-4A81-40F5-B516-E1C207B02C39}" dt="2021-02-09T16:47:38.992" v="157" actId="2696"/>
        <pc:sldMkLst>
          <pc:docMk/>
          <pc:sldMk cId="2237674336" sldId="278"/>
        </pc:sldMkLst>
        <pc:spChg chg="add mod">
          <ac:chgData name="Brandy Bauer" userId="a8160b5e-1d3d-426c-99c8-103575026ccc" providerId="ADAL" clId="{194F6ACE-4A81-40F5-B516-E1C207B02C39}" dt="2021-02-09T16:46:34.677" v="145" actId="478"/>
          <ac:spMkLst>
            <pc:docMk/>
            <pc:sldMk cId="2237674336" sldId="278"/>
            <ac:spMk id="3" creationId="{08897645-4780-4B59-8CE7-2126553D8549}"/>
          </ac:spMkLst>
        </pc:spChg>
        <pc:spChg chg="mod">
          <ac:chgData name="Brandy Bauer" userId="a8160b5e-1d3d-426c-99c8-103575026ccc" providerId="ADAL" clId="{194F6ACE-4A81-40F5-B516-E1C207B02C39}" dt="2021-02-09T16:46:27.456" v="144" actId="20577"/>
          <ac:spMkLst>
            <pc:docMk/>
            <pc:sldMk cId="2237674336" sldId="278"/>
            <ac:spMk id="27" creationId="{D8722476-08EC-4C4E-8FD9-7BDB420030BC}"/>
          </ac:spMkLst>
        </pc:spChg>
        <pc:picChg chg="add mod">
          <ac:chgData name="Brandy Bauer" userId="a8160b5e-1d3d-426c-99c8-103575026ccc" providerId="ADAL" clId="{194F6ACE-4A81-40F5-B516-E1C207B02C39}" dt="2021-02-09T16:46:51.852" v="149" actId="1076"/>
          <ac:picMkLst>
            <pc:docMk/>
            <pc:sldMk cId="2237674336" sldId="278"/>
            <ac:picMk id="8" creationId="{59819F85-9F49-4179-87F9-BEC04D66F1FD}"/>
          </ac:picMkLst>
        </pc:picChg>
        <pc:picChg chg="del">
          <ac:chgData name="Brandy Bauer" userId="a8160b5e-1d3d-426c-99c8-103575026ccc" providerId="ADAL" clId="{194F6ACE-4A81-40F5-B516-E1C207B02C39}" dt="2021-02-09T16:46:34.677" v="145" actId="478"/>
          <ac:picMkLst>
            <pc:docMk/>
            <pc:sldMk cId="2237674336" sldId="278"/>
            <ac:picMk id="10" creationId="{5999985E-5FE7-5D4E-83DE-B57200F3320F}"/>
          </ac:picMkLst>
        </pc:picChg>
      </pc:sldChg>
      <pc:sldChg chg="del">
        <pc:chgData name="Brandy Bauer" userId="a8160b5e-1d3d-426c-99c8-103575026ccc" providerId="ADAL" clId="{194F6ACE-4A81-40F5-B516-E1C207B02C39}" dt="2021-02-09T16:46:04.264" v="119" actId="47"/>
        <pc:sldMkLst>
          <pc:docMk/>
          <pc:sldMk cId="2980880155" sldId="282"/>
        </pc:sldMkLst>
      </pc:sldChg>
      <pc:sldChg chg="modSp mod">
        <pc:chgData name="Brandy Bauer" userId="a8160b5e-1d3d-426c-99c8-103575026ccc" providerId="ADAL" clId="{194F6ACE-4A81-40F5-B516-E1C207B02C39}" dt="2021-02-09T16:44:30.084" v="37" actId="20577"/>
        <pc:sldMkLst>
          <pc:docMk/>
          <pc:sldMk cId="1314971921" sldId="287"/>
        </pc:sldMkLst>
        <pc:spChg chg="mod">
          <ac:chgData name="Brandy Bauer" userId="a8160b5e-1d3d-426c-99c8-103575026ccc" providerId="ADAL" clId="{194F6ACE-4A81-40F5-B516-E1C207B02C39}" dt="2021-02-09T16:44:30.084" v="37" actId="20577"/>
          <ac:spMkLst>
            <pc:docMk/>
            <pc:sldMk cId="1314971921" sldId="287"/>
            <ac:spMk id="3" creationId="{33D88230-6587-439D-A19A-21A7A788CD60}"/>
          </ac:spMkLst>
        </pc:spChg>
      </pc:sldChg>
      <pc:sldChg chg="addSp delSp modSp mod modAnim">
        <pc:chgData name="Brandy Bauer" userId="a8160b5e-1d3d-426c-99c8-103575026ccc" providerId="ADAL" clId="{194F6ACE-4A81-40F5-B516-E1C207B02C39}" dt="2021-02-09T18:51:15.930" v="1100"/>
        <pc:sldMkLst>
          <pc:docMk/>
          <pc:sldMk cId="2181800163" sldId="288"/>
        </pc:sldMkLst>
        <pc:spChg chg="mod">
          <ac:chgData name="Brandy Bauer" userId="a8160b5e-1d3d-426c-99c8-103575026ccc" providerId="ADAL" clId="{194F6ACE-4A81-40F5-B516-E1C207B02C39}" dt="2021-02-09T16:47:07.957" v="152" actId="20577"/>
          <ac:spMkLst>
            <pc:docMk/>
            <pc:sldMk cId="2181800163" sldId="288"/>
            <ac:spMk id="3" creationId="{99521880-FE5C-FC42-BC6B-8EDE63533281}"/>
          </ac:spMkLst>
        </pc:spChg>
        <pc:spChg chg="mod">
          <ac:chgData name="Brandy Bauer" userId="a8160b5e-1d3d-426c-99c8-103575026ccc" providerId="ADAL" clId="{194F6ACE-4A81-40F5-B516-E1C207B02C39}" dt="2021-02-09T18:13:56.231" v="936" actId="14100"/>
          <ac:spMkLst>
            <pc:docMk/>
            <pc:sldMk cId="2181800163" sldId="288"/>
            <ac:spMk id="4" creationId="{F7E43B4D-968C-A84E-A298-7DB89B0D9BAF}"/>
          </ac:spMkLst>
        </pc:spChg>
        <pc:spChg chg="del">
          <ac:chgData name="Brandy Bauer" userId="a8160b5e-1d3d-426c-99c8-103575026ccc" providerId="ADAL" clId="{194F6ACE-4A81-40F5-B516-E1C207B02C39}" dt="2021-02-09T16:46:58.491" v="150"/>
          <ac:spMkLst>
            <pc:docMk/>
            <pc:sldMk cId="2181800163" sldId="288"/>
            <ac:spMk id="5" creationId="{68D9CD93-58FF-A84C-B0AB-5B49D60ED718}"/>
          </ac:spMkLst>
        </pc:spChg>
        <pc:picChg chg="add mod">
          <ac:chgData name="Brandy Bauer" userId="a8160b5e-1d3d-426c-99c8-103575026ccc" providerId="ADAL" clId="{194F6ACE-4A81-40F5-B516-E1C207B02C39}" dt="2021-02-09T16:48:10.520" v="164" actId="1076"/>
          <ac:picMkLst>
            <pc:docMk/>
            <pc:sldMk cId="2181800163" sldId="288"/>
            <ac:picMk id="6" creationId="{7EC3957E-3C51-43BE-BFE5-A9A7210CFAED}"/>
          </ac:picMkLst>
        </pc:picChg>
      </pc:sldChg>
      <pc:sldChg chg="del">
        <pc:chgData name="Brandy Bauer" userId="a8160b5e-1d3d-426c-99c8-103575026ccc" providerId="ADAL" clId="{194F6ACE-4A81-40F5-B516-E1C207B02C39}" dt="2021-02-09T16:53:20.580" v="245" actId="47"/>
        <pc:sldMkLst>
          <pc:docMk/>
          <pc:sldMk cId="1999792695" sldId="293"/>
        </pc:sldMkLst>
      </pc:sldChg>
      <pc:sldChg chg="del">
        <pc:chgData name="Brandy Bauer" userId="a8160b5e-1d3d-426c-99c8-103575026ccc" providerId="ADAL" clId="{194F6ACE-4A81-40F5-B516-E1C207B02C39}" dt="2021-02-09T18:08:51.062" v="732" actId="47"/>
        <pc:sldMkLst>
          <pc:docMk/>
          <pc:sldMk cId="641593192" sldId="295"/>
        </pc:sldMkLst>
      </pc:sldChg>
      <pc:sldChg chg="del">
        <pc:chgData name="Brandy Bauer" userId="a8160b5e-1d3d-426c-99c8-103575026ccc" providerId="ADAL" clId="{194F6ACE-4A81-40F5-B516-E1C207B02C39}" dt="2021-02-09T16:53:15.848" v="244" actId="47"/>
        <pc:sldMkLst>
          <pc:docMk/>
          <pc:sldMk cId="3018574996" sldId="296"/>
        </pc:sldMkLst>
      </pc:sldChg>
      <pc:sldChg chg="del">
        <pc:chgData name="Brandy Bauer" userId="a8160b5e-1d3d-426c-99c8-103575026ccc" providerId="ADAL" clId="{194F6ACE-4A81-40F5-B516-E1C207B02C39}" dt="2021-02-09T16:53:20.580" v="245" actId="47"/>
        <pc:sldMkLst>
          <pc:docMk/>
          <pc:sldMk cId="900302094" sldId="301"/>
        </pc:sldMkLst>
      </pc:sldChg>
      <pc:sldChg chg="del">
        <pc:chgData name="Brandy Bauer" userId="a8160b5e-1d3d-426c-99c8-103575026ccc" providerId="ADAL" clId="{194F6ACE-4A81-40F5-B516-E1C207B02C39}" dt="2021-02-09T17:54:29.016" v="349" actId="47"/>
        <pc:sldMkLst>
          <pc:docMk/>
          <pc:sldMk cId="4023312656" sldId="302"/>
        </pc:sldMkLst>
      </pc:sldChg>
      <pc:sldChg chg="del">
        <pc:chgData name="Brandy Bauer" userId="a8160b5e-1d3d-426c-99c8-103575026ccc" providerId="ADAL" clId="{194F6ACE-4A81-40F5-B516-E1C207B02C39}" dt="2021-02-09T17:54:25.705" v="347" actId="47"/>
        <pc:sldMkLst>
          <pc:docMk/>
          <pc:sldMk cId="2483535653" sldId="303"/>
        </pc:sldMkLst>
      </pc:sldChg>
      <pc:sldChg chg="del">
        <pc:chgData name="Brandy Bauer" userId="a8160b5e-1d3d-426c-99c8-103575026ccc" providerId="ADAL" clId="{194F6ACE-4A81-40F5-B516-E1C207B02C39}" dt="2021-02-09T17:54:27.558" v="348" actId="47"/>
        <pc:sldMkLst>
          <pc:docMk/>
          <pc:sldMk cId="3026307970" sldId="304"/>
        </pc:sldMkLst>
      </pc:sldChg>
      <pc:sldChg chg="del">
        <pc:chgData name="Brandy Bauer" userId="a8160b5e-1d3d-426c-99c8-103575026ccc" providerId="ADAL" clId="{194F6ACE-4A81-40F5-B516-E1C207B02C39}" dt="2021-02-09T17:54:32.842" v="350" actId="47"/>
        <pc:sldMkLst>
          <pc:docMk/>
          <pc:sldMk cId="151628249" sldId="306"/>
        </pc:sldMkLst>
      </pc:sldChg>
      <pc:sldChg chg="del">
        <pc:chgData name="Brandy Bauer" userId="a8160b5e-1d3d-426c-99c8-103575026ccc" providerId="ADAL" clId="{194F6ACE-4A81-40F5-B516-E1C207B02C39}" dt="2021-02-09T18:08:48.910" v="731" actId="47"/>
        <pc:sldMkLst>
          <pc:docMk/>
          <pc:sldMk cId="1643882030" sldId="308"/>
        </pc:sldMkLst>
      </pc:sldChg>
      <pc:sldChg chg="del">
        <pc:chgData name="Brandy Bauer" userId="a8160b5e-1d3d-426c-99c8-103575026ccc" providerId="ADAL" clId="{194F6ACE-4A81-40F5-B516-E1C207B02C39}" dt="2021-02-09T16:53:15.848" v="244" actId="47"/>
        <pc:sldMkLst>
          <pc:docMk/>
          <pc:sldMk cId="2695661709" sldId="310"/>
        </pc:sldMkLst>
      </pc:sldChg>
      <pc:sldChg chg="del">
        <pc:chgData name="Brandy Bauer" userId="a8160b5e-1d3d-426c-99c8-103575026ccc" providerId="ADAL" clId="{194F6ACE-4A81-40F5-B516-E1C207B02C39}" dt="2021-02-09T16:53:20.630" v="246" actId="47"/>
        <pc:sldMkLst>
          <pc:docMk/>
          <pc:sldMk cId="1124483121" sldId="311"/>
        </pc:sldMkLst>
      </pc:sldChg>
      <pc:sldChg chg="del">
        <pc:chgData name="Brandy Bauer" userId="a8160b5e-1d3d-426c-99c8-103575026ccc" providerId="ADAL" clId="{194F6ACE-4A81-40F5-B516-E1C207B02C39}" dt="2021-02-09T17:54:36.168" v="351" actId="47"/>
        <pc:sldMkLst>
          <pc:docMk/>
          <pc:sldMk cId="3563113582" sldId="312"/>
        </pc:sldMkLst>
      </pc:sldChg>
      <pc:sldChg chg="del">
        <pc:chgData name="Brandy Bauer" userId="a8160b5e-1d3d-426c-99c8-103575026ccc" providerId="ADAL" clId="{194F6ACE-4A81-40F5-B516-E1C207B02C39}" dt="2021-02-09T17:54:42.868" v="353" actId="47"/>
        <pc:sldMkLst>
          <pc:docMk/>
          <pc:sldMk cId="2069568001" sldId="314"/>
        </pc:sldMkLst>
      </pc:sldChg>
      <pc:sldChg chg="delSp modSp del mod">
        <pc:chgData name="Brandy Bauer" userId="a8160b5e-1d3d-426c-99c8-103575026ccc" providerId="ADAL" clId="{194F6ACE-4A81-40F5-B516-E1C207B02C39}" dt="2021-02-09T18:53:03.022" v="1105" actId="2696"/>
        <pc:sldMkLst>
          <pc:docMk/>
          <pc:sldMk cId="1670622196" sldId="315"/>
        </pc:sldMkLst>
        <pc:spChg chg="del">
          <ac:chgData name="Brandy Bauer" userId="a8160b5e-1d3d-426c-99c8-103575026ccc" providerId="ADAL" clId="{194F6ACE-4A81-40F5-B516-E1C207B02C39}" dt="2021-02-09T16:49:46.263" v="201" actId="478"/>
          <ac:spMkLst>
            <pc:docMk/>
            <pc:sldMk cId="1670622196" sldId="315"/>
            <ac:spMk id="2" creationId="{E21A6ADB-C89E-449D-AAB5-A77D39B73E8F}"/>
          </ac:spMkLst>
        </pc:spChg>
        <pc:spChg chg="mod">
          <ac:chgData name="Brandy Bauer" userId="a8160b5e-1d3d-426c-99c8-103575026ccc" providerId="ADAL" clId="{194F6ACE-4A81-40F5-B516-E1C207B02C39}" dt="2021-02-09T18:14:51.791" v="943" actId="1076"/>
          <ac:spMkLst>
            <pc:docMk/>
            <pc:sldMk cId="1670622196" sldId="315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14:31.861" v="938" actId="14100"/>
          <ac:spMkLst>
            <pc:docMk/>
            <pc:sldMk cId="1670622196" sldId="315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194F6ACE-4A81-40F5-B516-E1C207B02C39}" dt="2021-02-09T16:47:32.873" v="156" actId="2696"/>
        <pc:sldMkLst>
          <pc:docMk/>
          <pc:sldMk cId="3086582612" sldId="316"/>
        </pc:sldMkLst>
      </pc:sldChg>
      <pc:sldChg chg="add del">
        <pc:chgData name="Brandy Bauer" userId="a8160b5e-1d3d-426c-99c8-103575026ccc" providerId="ADAL" clId="{194F6ACE-4A81-40F5-B516-E1C207B02C39}" dt="2021-02-09T16:50:17.003" v="211" actId="47"/>
        <pc:sldMkLst>
          <pc:docMk/>
          <pc:sldMk cId="3586846380" sldId="338"/>
        </pc:sldMkLst>
      </pc:sldChg>
      <pc:sldChg chg="add del">
        <pc:chgData name="Brandy Bauer" userId="a8160b5e-1d3d-426c-99c8-103575026ccc" providerId="ADAL" clId="{194F6ACE-4A81-40F5-B516-E1C207B02C39}" dt="2021-02-09T16:51:01.343" v="225" actId="47"/>
        <pc:sldMkLst>
          <pc:docMk/>
          <pc:sldMk cId="3830020084" sldId="339"/>
        </pc:sldMkLst>
      </pc:sldChg>
      <pc:sldChg chg="modSp add del mod">
        <pc:chgData name="Brandy Bauer" userId="a8160b5e-1d3d-426c-99c8-103575026ccc" providerId="ADAL" clId="{194F6ACE-4A81-40F5-B516-E1C207B02C39}" dt="2021-02-09T16:53:09.142" v="243" actId="47"/>
        <pc:sldMkLst>
          <pc:docMk/>
          <pc:sldMk cId="1973262527" sldId="340"/>
        </pc:sldMkLst>
        <pc:spChg chg="mod">
          <ac:chgData name="Brandy Bauer" userId="a8160b5e-1d3d-426c-99c8-103575026ccc" providerId="ADAL" clId="{194F6ACE-4A81-40F5-B516-E1C207B02C39}" dt="2021-02-09T16:49:10.572" v="198" actId="27636"/>
          <ac:spMkLst>
            <pc:docMk/>
            <pc:sldMk cId="1973262527" sldId="340"/>
            <ac:spMk id="9" creationId="{00000000-0000-0000-0000-000000000000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3409629561" sldId="341"/>
        </pc:sldMkLst>
        <pc:spChg chg="mod">
          <ac:chgData name="Brandy Bauer" userId="a8160b5e-1d3d-426c-99c8-103575026ccc" providerId="ADAL" clId="{194F6ACE-4A81-40F5-B516-E1C207B02C39}" dt="2021-02-09T18:15:49.039" v="947" actId="14100"/>
          <ac:spMkLst>
            <pc:docMk/>
            <pc:sldMk cId="3409629561" sldId="341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6:50:31.274" v="213"/>
          <ac:spMkLst>
            <pc:docMk/>
            <pc:sldMk cId="3409629561" sldId="341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2109469480" sldId="342"/>
        </pc:sldMkLst>
        <pc:spChg chg="mod">
          <ac:chgData name="Brandy Bauer" userId="a8160b5e-1d3d-426c-99c8-103575026ccc" providerId="ADAL" clId="{194F6ACE-4A81-40F5-B516-E1C207B02C39}" dt="2021-02-09T16:53:04.021" v="242" actId="1076"/>
          <ac:spMkLst>
            <pc:docMk/>
            <pc:sldMk cId="2109469480" sldId="342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6:51:54.552" v="227"/>
          <ac:spMkLst>
            <pc:docMk/>
            <pc:sldMk cId="2109469480" sldId="342"/>
            <ac:spMk id="4" creationId="{36A72DC7-D9B5-40EF-8427-9937220D70B4}"/>
          </ac:spMkLst>
        </pc:spChg>
      </pc:sldChg>
      <pc:sldChg chg="addSp delSp modSp add mod setBg modAnim setClrOvrMap">
        <pc:chgData name="Brandy Bauer" userId="a8160b5e-1d3d-426c-99c8-103575026ccc" providerId="ADAL" clId="{194F6ACE-4A81-40F5-B516-E1C207B02C39}" dt="2021-02-09T18:53:37.261" v="1107"/>
        <pc:sldMkLst>
          <pc:docMk/>
          <pc:sldMk cId="3535657730" sldId="343"/>
        </pc:sldMkLst>
        <pc:spChg chg="mod ord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3" creationId="{2165EB23-BD9F-412C-9F97-216F1431619B}"/>
          </ac:spMkLst>
        </pc:spChg>
        <pc:spChg chg="mod ord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4" creationId="{36A72DC7-D9B5-40EF-8427-9937220D70B4}"/>
          </ac:spMkLst>
        </pc:spChg>
        <pc:spChg chg="add del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10" creationId="{9AA72BD9-2C5A-4EDC-931F-5AA08EACA0F3}"/>
          </ac:spMkLst>
        </pc:spChg>
        <pc:spChg chg="add del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12" creationId="{DD3981AC-7B61-4947-BCF3-F7AA7FA385B9}"/>
          </ac:spMkLst>
        </pc:spChg>
        <pc:spChg chg="add del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14" creationId="{55D4142C-5077-457F-A6AD-3FECFDB39685}"/>
          </ac:spMkLst>
        </pc:spChg>
        <pc:spChg chg="add del">
          <ac:chgData name="Brandy Bauer" userId="a8160b5e-1d3d-426c-99c8-103575026ccc" providerId="ADAL" clId="{194F6ACE-4A81-40F5-B516-E1C207B02C39}" dt="2021-02-09T16:54:40.927" v="284" actId="26606"/>
          <ac:spMkLst>
            <pc:docMk/>
            <pc:sldMk cId="3535657730" sldId="343"/>
            <ac:spMk id="16" creationId="{7A5F0580-5EE9-419F-96EE-B6529EF6E7D0}"/>
          </ac:spMkLst>
        </pc:spChg>
        <pc:picChg chg="add mod">
          <ac:chgData name="Brandy Bauer" userId="a8160b5e-1d3d-426c-99c8-103575026ccc" providerId="ADAL" clId="{194F6ACE-4A81-40F5-B516-E1C207B02C39}" dt="2021-02-09T16:54:53.608" v="338" actId="962"/>
          <ac:picMkLst>
            <pc:docMk/>
            <pc:sldMk cId="3535657730" sldId="343"/>
            <ac:picMk id="5" creationId="{F4F24C32-6FEB-48E9-A9ED-2176F2365DBD}"/>
          </ac:picMkLst>
        </pc:pic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1079687805" sldId="344"/>
        </pc:sldMkLst>
        <pc:spChg chg="mod">
          <ac:chgData name="Brandy Bauer" userId="a8160b5e-1d3d-426c-99c8-103575026ccc" providerId="ADAL" clId="{194F6ACE-4A81-40F5-B516-E1C207B02C39}" dt="2021-02-09T18:21:29.421" v="1015" actId="20577"/>
          <ac:spMkLst>
            <pc:docMk/>
            <pc:sldMk cId="1079687805" sldId="344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7:56:05.876" v="367"/>
          <ac:spMkLst>
            <pc:docMk/>
            <pc:sldMk cId="1079687805" sldId="344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779846051" sldId="345"/>
        </pc:sldMkLst>
        <pc:spChg chg="mod">
          <ac:chgData name="Brandy Bauer" userId="a8160b5e-1d3d-426c-99c8-103575026ccc" providerId="ADAL" clId="{194F6ACE-4A81-40F5-B516-E1C207B02C39}" dt="2021-02-09T18:18:04.999" v="958" actId="20577"/>
          <ac:spMkLst>
            <pc:docMk/>
            <pc:sldMk cId="779846051" sldId="345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7:53:20.019" v="341"/>
          <ac:spMkLst>
            <pc:docMk/>
            <pc:sldMk cId="779846051" sldId="345"/>
            <ac:spMk id="4" creationId="{36A72DC7-D9B5-40EF-8427-9937220D70B4}"/>
          </ac:spMkLst>
        </pc:spChg>
      </pc:sldChg>
      <pc:sldChg chg="addSp 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2634480942" sldId="346"/>
        </pc:sldMkLst>
        <pc:spChg chg="mod">
          <ac:chgData name="Brandy Bauer" userId="a8160b5e-1d3d-426c-99c8-103575026ccc" providerId="ADAL" clId="{194F6ACE-4A81-40F5-B516-E1C207B02C39}" dt="2021-02-09T18:19:53.030" v="986" actId="207"/>
          <ac:spMkLst>
            <pc:docMk/>
            <pc:sldMk cId="2634480942" sldId="346"/>
            <ac:spMk id="3" creationId="{2165EB23-BD9F-412C-9F97-216F1431619B}"/>
          </ac:spMkLst>
        </pc:spChg>
        <pc:graphicFrameChg chg="add mod modGraphic">
          <ac:chgData name="Brandy Bauer" userId="a8160b5e-1d3d-426c-99c8-103575026ccc" providerId="ADAL" clId="{194F6ACE-4A81-40F5-B516-E1C207B02C39}" dt="2021-02-09T18:21:39.434" v="1016" actId="403"/>
          <ac:graphicFrameMkLst>
            <pc:docMk/>
            <pc:sldMk cId="2634480942" sldId="346"/>
            <ac:graphicFrameMk id="5" creationId="{2E933FC8-5919-4DEF-9435-9CBAABB7B2BC}"/>
          </ac:graphicFrameMkLst>
        </pc:graphicFrame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1779142250" sldId="347"/>
        </pc:sldMkLst>
        <pc:spChg chg="mod">
          <ac:chgData name="Brandy Bauer" userId="a8160b5e-1d3d-426c-99c8-103575026ccc" providerId="ADAL" clId="{194F6ACE-4A81-40F5-B516-E1C207B02C39}" dt="2021-02-09T18:25:41.005" v="1044" actId="1076"/>
          <ac:spMkLst>
            <pc:docMk/>
            <pc:sldMk cId="1779142250" sldId="347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7:56:45.532" v="380" actId="20577"/>
          <ac:spMkLst>
            <pc:docMk/>
            <pc:sldMk cId="1779142250" sldId="347"/>
            <ac:spMk id="4" creationId="{36A72DC7-D9B5-40EF-8427-9937220D70B4}"/>
          </ac:spMkLst>
        </pc:spChg>
        <pc:graphicFrameChg chg="mod modGraphic">
          <ac:chgData name="Brandy Bauer" userId="a8160b5e-1d3d-426c-99c8-103575026ccc" providerId="ADAL" clId="{194F6ACE-4A81-40F5-B516-E1C207B02C39}" dt="2021-02-09T18:42:50.186" v="1088" actId="20577"/>
          <ac:graphicFrameMkLst>
            <pc:docMk/>
            <pc:sldMk cId="1779142250" sldId="347"/>
            <ac:graphicFrameMk id="5" creationId="{2E933FC8-5919-4DEF-9435-9CBAABB7B2BC}"/>
          </ac:graphicFrameMkLst>
        </pc:graphicFrameChg>
      </pc:sldChg>
      <pc:sldChg chg="modSp add mod ord modAnim">
        <pc:chgData name="Brandy Bauer" userId="a8160b5e-1d3d-426c-99c8-103575026ccc" providerId="ADAL" clId="{194F6ACE-4A81-40F5-B516-E1C207B02C39}" dt="2021-02-09T18:53:37.261" v="1107"/>
        <pc:sldMkLst>
          <pc:docMk/>
          <pc:sldMk cId="1856891597" sldId="348"/>
        </pc:sldMkLst>
        <pc:spChg chg="mod">
          <ac:chgData name="Brandy Bauer" userId="a8160b5e-1d3d-426c-99c8-103575026ccc" providerId="ADAL" clId="{194F6ACE-4A81-40F5-B516-E1C207B02C39}" dt="2021-02-09T18:00:09.981" v="414" actId="14100"/>
          <ac:spMkLst>
            <pc:docMk/>
            <pc:sldMk cId="1856891597" sldId="348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7:57:15.302" v="395" actId="20577"/>
          <ac:spMkLst>
            <pc:docMk/>
            <pc:sldMk cId="1856891597" sldId="348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4238490507" sldId="349"/>
        </pc:sldMkLst>
        <pc:spChg chg="mod">
          <ac:chgData name="Brandy Bauer" userId="a8160b5e-1d3d-426c-99c8-103575026ccc" providerId="ADAL" clId="{194F6ACE-4A81-40F5-B516-E1C207B02C39}" dt="2021-02-09T18:02:48.473" v="484" actId="1076"/>
          <ac:spMkLst>
            <pc:docMk/>
            <pc:sldMk cId="4238490507" sldId="349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2:05.167" v="473" actId="20577"/>
          <ac:spMkLst>
            <pc:docMk/>
            <pc:sldMk cId="4238490507" sldId="349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2109204792" sldId="350"/>
        </pc:sldMkLst>
        <pc:spChg chg="mod">
          <ac:chgData name="Brandy Bauer" userId="a8160b5e-1d3d-426c-99c8-103575026ccc" providerId="ADAL" clId="{194F6ACE-4A81-40F5-B516-E1C207B02C39}" dt="2021-02-09T18:01:16.246" v="437" actId="1076"/>
          <ac:spMkLst>
            <pc:docMk/>
            <pc:sldMk cId="2109204792" sldId="350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0:28.336" v="423" actId="20577"/>
          <ac:spMkLst>
            <pc:docMk/>
            <pc:sldMk cId="2109204792" sldId="350"/>
            <ac:spMk id="4" creationId="{36A72DC7-D9B5-40EF-8427-9937220D70B4}"/>
          </ac:spMkLst>
        </pc:spChg>
      </pc:sldChg>
      <pc:sldChg chg="modSp del mod">
        <pc:chgData name="Brandy Bauer" userId="a8160b5e-1d3d-426c-99c8-103575026ccc" providerId="ADAL" clId="{194F6ACE-4A81-40F5-B516-E1C207B02C39}" dt="2021-02-09T18:01:51.635" v="440"/>
        <pc:sldMkLst>
          <pc:docMk/>
          <pc:sldMk cId="2413968129" sldId="351"/>
        </pc:sldMkLst>
        <pc:spChg chg="mod">
          <ac:chgData name="Brandy Bauer" userId="a8160b5e-1d3d-426c-99c8-103575026ccc" providerId="ADAL" clId="{194F6ACE-4A81-40F5-B516-E1C207B02C39}" dt="2021-02-09T18:01:51.635" v="440"/>
          <ac:spMkLst>
            <pc:docMk/>
            <pc:sldMk cId="2413968129" sldId="351"/>
            <ac:spMk id="9" creationId="{00000000-0000-0000-0000-000000000000}"/>
          </ac:spMkLst>
        </pc:spChg>
      </pc:sldChg>
      <pc:sldChg chg="addSp delSp 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3913747607" sldId="351"/>
        </pc:sldMkLst>
        <pc:spChg chg="mod">
          <ac:chgData name="Brandy Bauer" userId="a8160b5e-1d3d-426c-99c8-103575026ccc" providerId="ADAL" clId="{194F6ACE-4A81-40F5-B516-E1C207B02C39}" dt="2021-02-09T18:50:00.233" v="1090" actId="14100"/>
          <ac:spMkLst>
            <pc:docMk/>
            <pc:sldMk cId="3913747607" sldId="351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3:07.490" v="491" actId="20577"/>
          <ac:spMkLst>
            <pc:docMk/>
            <pc:sldMk cId="3913747607" sldId="351"/>
            <ac:spMk id="4" creationId="{36A72DC7-D9B5-40EF-8427-9937220D70B4}"/>
          </ac:spMkLst>
        </pc:spChg>
        <pc:picChg chg="add del mod">
          <ac:chgData name="Brandy Bauer" userId="a8160b5e-1d3d-426c-99c8-103575026ccc" providerId="ADAL" clId="{194F6ACE-4A81-40F5-B516-E1C207B02C39}" dt="2021-02-09T18:49:57.533" v="1089" actId="21"/>
          <ac:picMkLst>
            <pc:docMk/>
            <pc:sldMk cId="3913747607" sldId="351"/>
            <ac:picMk id="5" creationId="{9548BCFE-0930-4804-B2D7-1CBBBA0B4F50}"/>
          </ac:picMkLst>
        </pc:picChg>
      </pc:sldChg>
      <pc:sldChg chg="del">
        <pc:chgData name="Brandy Bauer" userId="a8160b5e-1d3d-426c-99c8-103575026ccc" providerId="ADAL" clId="{194F6ACE-4A81-40F5-B516-E1C207B02C39}" dt="2021-02-09T18:01:51.635" v="440"/>
        <pc:sldMkLst>
          <pc:docMk/>
          <pc:sldMk cId="651734107" sldId="352"/>
        </pc:sldMkLst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3487775613" sldId="352"/>
        </pc:sldMkLst>
        <pc:spChg chg="mod">
          <ac:chgData name="Brandy Bauer" userId="a8160b5e-1d3d-426c-99c8-103575026ccc" providerId="ADAL" clId="{194F6ACE-4A81-40F5-B516-E1C207B02C39}" dt="2021-02-09T18:05:55.169" v="625" actId="14100"/>
          <ac:spMkLst>
            <pc:docMk/>
            <pc:sldMk cId="3487775613" sldId="352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5:18.802" v="617"/>
          <ac:spMkLst>
            <pc:docMk/>
            <pc:sldMk cId="3487775613" sldId="352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194F6ACE-4A81-40F5-B516-E1C207B02C39}" dt="2021-02-09T18:01:51.635" v="440"/>
        <pc:sldMkLst>
          <pc:docMk/>
          <pc:sldMk cId="1799340544" sldId="353"/>
        </pc:sldMkLst>
      </pc:sldChg>
      <pc:sldChg chg="addSp delSp 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4035768674" sldId="353"/>
        </pc:sldMkLst>
        <pc:spChg chg="mod">
          <ac:chgData name="Brandy Bauer" userId="a8160b5e-1d3d-426c-99c8-103575026ccc" providerId="ADAL" clId="{194F6ACE-4A81-40F5-B516-E1C207B02C39}" dt="2021-02-09T18:50:14.709" v="1094" actId="14100"/>
          <ac:spMkLst>
            <pc:docMk/>
            <pc:sldMk cId="4035768674" sldId="353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4:32.685" v="609" actId="20577"/>
          <ac:spMkLst>
            <pc:docMk/>
            <pc:sldMk cId="4035768674" sldId="353"/>
            <ac:spMk id="4" creationId="{36A72DC7-D9B5-40EF-8427-9937220D70B4}"/>
          </ac:spMkLst>
        </pc:spChg>
        <pc:picChg chg="add mod">
          <ac:chgData name="Brandy Bauer" userId="a8160b5e-1d3d-426c-99c8-103575026ccc" providerId="ADAL" clId="{194F6ACE-4A81-40F5-B516-E1C207B02C39}" dt="2021-02-09T18:50:18.421" v="1097" actId="1076"/>
          <ac:picMkLst>
            <pc:docMk/>
            <pc:sldMk cId="4035768674" sldId="353"/>
            <ac:picMk id="2" creationId="{A59BF25B-3042-4762-AD2C-CC29A8612605}"/>
          </ac:picMkLst>
        </pc:picChg>
        <pc:picChg chg="del mod">
          <ac:chgData name="Brandy Bauer" userId="a8160b5e-1d3d-426c-99c8-103575026ccc" providerId="ADAL" clId="{194F6ACE-4A81-40F5-B516-E1C207B02C39}" dt="2021-02-09T18:04:34.190" v="611" actId="478"/>
          <ac:picMkLst>
            <pc:docMk/>
            <pc:sldMk cId="4035768674" sldId="353"/>
            <ac:picMk id="5" creationId="{9548BCFE-0930-4804-B2D7-1CBBBA0B4F50}"/>
          </ac:picMkLst>
        </pc:picChg>
      </pc:sldChg>
      <pc:sldChg chg="addSp 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1881495510" sldId="354"/>
        </pc:sldMkLst>
        <pc:spChg chg="mod">
          <ac:chgData name="Brandy Bauer" userId="a8160b5e-1d3d-426c-99c8-103575026ccc" providerId="ADAL" clId="{194F6ACE-4A81-40F5-B516-E1C207B02C39}" dt="2021-02-09T18:50:38.190" v="1098" actId="14100"/>
          <ac:spMkLst>
            <pc:docMk/>
            <pc:sldMk cId="1881495510" sldId="354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6:18.693" v="634" actId="20577"/>
          <ac:spMkLst>
            <pc:docMk/>
            <pc:sldMk cId="1881495510" sldId="354"/>
            <ac:spMk id="4" creationId="{36A72DC7-D9B5-40EF-8427-9937220D70B4}"/>
          </ac:spMkLst>
        </pc:spChg>
        <pc:picChg chg="add mod">
          <ac:chgData name="Brandy Bauer" userId="a8160b5e-1d3d-426c-99c8-103575026ccc" providerId="ADAL" clId="{194F6ACE-4A81-40F5-B516-E1C207B02C39}" dt="2021-02-09T18:50:40.326" v="1099" actId="1076"/>
          <ac:picMkLst>
            <pc:docMk/>
            <pc:sldMk cId="1881495510" sldId="354"/>
            <ac:picMk id="5" creationId="{F398765F-AC0E-48DA-8641-A6149DC342FB}"/>
          </ac:picMkLst>
        </pc:picChg>
      </pc:sldChg>
      <pc:sldChg chg="del">
        <pc:chgData name="Brandy Bauer" userId="a8160b5e-1d3d-426c-99c8-103575026ccc" providerId="ADAL" clId="{194F6ACE-4A81-40F5-B516-E1C207B02C39}" dt="2021-02-09T18:01:51.635" v="440"/>
        <pc:sldMkLst>
          <pc:docMk/>
          <pc:sldMk cId="3865402635" sldId="354"/>
        </pc:sldMkLst>
      </pc:sldChg>
      <pc:sldChg chg="modSp add mod ord modAnim">
        <pc:chgData name="Brandy Bauer" userId="a8160b5e-1d3d-426c-99c8-103575026ccc" providerId="ADAL" clId="{194F6ACE-4A81-40F5-B516-E1C207B02C39}" dt="2021-02-09T18:53:37.261" v="1107"/>
        <pc:sldMkLst>
          <pc:docMk/>
          <pc:sldMk cId="3587163514" sldId="355"/>
        </pc:sldMkLst>
        <pc:spChg chg="mod">
          <ac:chgData name="Brandy Bauer" userId="a8160b5e-1d3d-426c-99c8-103575026ccc" providerId="ADAL" clId="{194F6ACE-4A81-40F5-B516-E1C207B02C39}" dt="2021-02-09T18:07:59.756" v="723" actId="403"/>
          <ac:spMkLst>
            <pc:docMk/>
            <pc:sldMk cId="3587163514" sldId="355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7:34.888" v="714" actId="14100"/>
          <ac:spMkLst>
            <pc:docMk/>
            <pc:sldMk cId="3587163514" sldId="355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2255156090" sldId="356"/>
        </pc:sldMkLst>
        <pc:spChg chg="mod">
          <ac:chgData name="Brandy Bauer" userId="a8160b5e-1d3d-426c-99c8-103575026ccc" providerId="ADAL" clId="{194F6ACE-4A81-40F5-B516-E1C207B02C39}" dt="2021-02-09T18:08:44.227" v="730" actId="403"/>
          <ac:spMkLst>
            <pc:docMk/>
            <pc:sldMk cId="2255156090" sldId="356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8:18.161" v="724"/>
          <ac:spMkLst>
            <pc:docMk/>
            <pc:sldMk cId="2255156090" sldId="356"/>
            <ac:spMk id="4" creationId="{36A72DC7-D9B5-40EF-8427-9937220D70B4}"/>
          </ac:spMkLst>
        </pc:spChg>
      </pc:sldChg>
      <pc:sldChg chg="modSp add mod modAnim">
        <pc:chgData name="Brandy Bauer" userId="a8160b5e-1d3d-426c-99c8-103575026ccc" providerId="ADAL" clId="{194F6ACE-4A81-40F5-B516-E1C207B02C39}" dt="2021-02-09T18:53:37.261" v="1107"/>
        <pc:sldMkLst>
          <pc:docMk/>
          <pc:sldMk cId="148564217" sldId="357"/>
        </pc:sldMkLst>
        <pc:spChg chg="mod">
          <ac:chgData name="Brandy Bauer" userId="a8160b5e-1d3d-426c-99c8-103575026ccc" providerId="ADAL" clId="{194F6ACE-4A81-40F5-B516-E1C207B02C39}" dt="2021-02-09T18:10:59.357" v="888" actId="14100"/>
          <ac:spMkLst>
            <pc:docMk/>
            <pc:sldMk cId="148564217" sldId="357"/>
            <ac:spMk id="3" creationId="{2165EB23-BD9F-412C-9F97-216F1431619B}"/>
          </ac:spMkLst>
        </pc:spChg>
        <pc:spChg chg="mod">
          <ac:chgData name="Brandy Bauer" userId="a8160b5e-1d3d-426c-99c8-103575026ccc" providerId="ADAL" clId="{194F6ACE-4A81-40F5-B516-E1C207B02C39}" dt="2021-02-09T18:09:26.717" v="736"/>
          <ac:spMkLst>
            <pc:docMk/>
            <pc:sldMk cId="148564217" sldId="357"/>
            <ac:spMk id="4" creationId="{36A72DC7-D9B5-40EF-8427-9937220D70B4}"/>
          </ac:spMkLst>
        </pc:spChg>
      </pc:sldChg>
      <pc:sldChg chg="add del">
        <pc:chgData name="Brandy Bauer" userId="a8160b5e-1d3d-426c-99c8-103575026ccc" providerId="ADAL" clId="{194F6ACE-4A81-40F5-B516-E1C207B02C39}" dt="2021-02-09T18:10:05.881" v="758" actId="47"/>
        <pc:sldMkLst>
          <pc:docMk/>
          <pc:sldMk cId="3462629940" sldId="358"/>
        </pc:sldMkLst>
      </pc:sldChg>
      <pc:sldChg chg="modSp add del mod">
        <pc:chgData name="Brandy Bauer" userId="a8160b5e-1d3d-426c-99c8-103575026ccc" providerId="ADAL" clId="{194F6ACE-4A81-40F5-B516-E1C207B02C39}" dt="2021-02-09T18:11:00.768" v="889" actId="47"/>
        <pc:sldMkLst>
          <pc:docMk/>
          <pc:sldMk cId="992785548" sldId="359"/>
        </pc:sldMkLst>
        <pc:spChg chg="mod">
          <ac:chgData name="Brandy Bauer" userId="a8160b5e-1d3d-426c-99c8-103575026ccc" providerId="ADAL" clId="{194F6ACE-4A81-40F5-B516-E1C207B02C39}" dt="2021-02-09T18:10:03.260" v="757" actId="20577"/>
          <ac:spMkLst>
            <pc:docMk/>
            <pc:sldMk cId="992785548" sldId="359"/>
            <ac:spMk id="4" creationId="{36A72DC7-D9B5-40EF-8427-9937220D70B4}"/>
          </ac:spMkLst>
        </pc:spChg>
      </pc:sldChg>
      <pc:sldMasterChg chg="delSldLayout modSldLayout">
        <pc:chgData name="Brandy Bauer" userId="a8160b5e-1d3d-426c-99c8-103575026ccc" providerId="ADAL" clId="{194F6ACE-4A81-40F5-B516-E1C207B02C39}" dt="2021-02-17T14:29:48.932" v="1309" actId="1076"/>
        <pc:sldMasterMkLst>
          <pc:docMk/>
          <pc:sldMasterMk cId="2767268696" sldId="2147483648"/>
        </pc:sldMasterMkLst>
        <pc:sldLayoutChg chg="addSp delSp modSp mod">
          <pc:chgData name="Brandy Bauer" userId="a8160b5e-1d3d-426c-99c8-103575026ccc" providerId="ADAL" clId="{194F6ACE-4A81-40F5-B516-E1C207B02C39}" dt="2021-02-17T14:29:48.932" v="1309" actId="1076"/>
          <pc:sldLayoutMkLst>
            <pc:docMk/>
            <pc:sldMasterMk cId="2767268696" sldId="2147483648"/>
            <pc:sldLayoutMk cId="3619301980" sldId="2147483649"/>
          </pc:sldLayoutMkLst>
          <pc:picChg chg="add mod">
            <ac:chgData name="Brandy Bauer" userId="a8160b5e-1d3d-426c-99c8-103575026ccc" providerId="ADAL" clId="{194F6ACE-4A81-40F5-B516-E1C207B02C39}" dt="2021-02-17T14:29:48.932" v="1309" actId="1076"/>
            <ac:picMkLst>
              <pc:docMk/>
              <pc:sldMasterMk cId="2767268696" sldId="2147483648"/>
              <pc:sldLayoutMk cId="3619301980" sldId="2147483649"/>
              <ac:picMk id="2" creationId="{A6E50815-72FF-4015-BD2A-4E6607830D29}"/>
            </ac:picMkLst>
          </pc:picChg>
          <pc:picChg chg="del mod">
            <ac:chgData name="Brandy Bauer" userId="a8160b5e-1d3d-426c-99c8-103575026ccc" providerId="ADAL" clId="{194F6ACE-4A81-40F5-B516-E1C207B02C39}" dt="2021-02-17T14:29:36.631" v="1307" actId="478"/>
            <ac:picMkLst>
              <pc:docMk/>
              <pc:sldMasterMk cId="2767268696" sldId="2147483648"/>
              <pc:sldLayoutMk cId="3619301980" sldId="2147483649"/>
              <ac:picMk id="10" creationId="{2D9D8AF2-4BC5-4A9F-82D2-E385BA5D3BC5}"/>
            </ac:picMkLst>
          </pc:picChg>
        </pc:sldLayoutChg>
        <pc:sldLayoutChg chg="modAnim">
          <pc:chgData name="Brandy Bauer" userId="a8160b5e-1d3d-426c-99c8-103575026ccc" providerId="ADAL" clId="{194F6ACE-4A81-40F5-B516-E1C207B02C39}" dt="2021-02-09T18:51:19.377" v="1101"/>
          <pc:sldLayoutMkLst>
            <pc:docMk/>
            <pc:sldMasterMk cId="2767268696" sldId="2147483648"/>
            <pc:sldLayoutMk cId="1489210556" sldId="2147483650"/>
          </pc:sldLayoutMkLst>
        </pc:sldLayoutChg>
        <pc:sldLayoutChg chg="modAnim">
          <pc:chgData name="Brandy Bauer" userId="a8160b5e-1d3d-426c-99c8-103575026ccc" providerId="ADAL" clId="{194F6ACE-4A81-40F5-B516-E1C207B02C39}" dt="2021-02-09T18:51:21.530" v="1102"/>
          <pc:sldLayoutMkLst>
            <pc:docMk/>
            <pc:sldMasterMk cId="2767268696" sldId="2147483648"/>
            <pc:sldLayoutMk cId="3502511839" sldId="2147483652"/>
          </pc:sldLayoutMkLst>
        </pc:sldLayoutChg>
        <pc:sldLayoutChg chg="modAnim">
          <pc:chgData name="Brandy Bauer" userId="a8160b5e-1d3d-426c-99c8-103575026ccc" providerId="ADAL" clId="{194F6ACE-4A81-40F5-B516-E1C207B02C39}" dt="2021-02-09T18:51:25.944" v="1104"/>
          <pc:sldLayoutMkLst>
            <pc:docMk/>
            <pc:sldMasterMk cId="2767268696" sldId="2147483648"/>
            <pc:sldLayoutMk cId="349570963" sldId="2147483655"/>
          </pc:sldLayoutMkLst>
        </pc:sldLayoutChg>
        <pc:sldLayoutChg chg="modAnim">
          <pc:chgData name="Brandy Bauer" userId="a8160b5e-1d3d-426c-99c8-103575026ccc" providerId="ADAL" clId="{194F6ACE-4A81-40F5-B516-E1C207B02C39}" dt="2021-02-09T18:53:32.495" v="1106"/>
          <pc:sldLayoutMkLst>
            <pc:docMk/>
            <pc:sldMasterMk cId="2767268696" sldId="2147483648"/>
            <pc:sldLayoutMk cId="1283599665" sldId="2147483675"/>
          </pc:sldLayoutMkLst>
        </pc:sldLayoutChg>
        <pc:sldLayoutChg chg="delSp modSp mod modAnim">
          <pc:chgData name="Brandy Bauer" userId="a8160b5e-1d3d-426c-99c8-103575026ccc" providerId="ADAL" clId="{194F6ACE-4A81-40F5-B516-E1C207B02C39}" dt="2021-02-17T14:27:28.667" v="1113" actId="1076"/>
          <pc:sldLayoutMkLst>
            <pc:docMk/>
            <pc:sldMasterMk cId="2767268696" sldId="2147483648"/>
            <pc:sldLayoutMk cId="3919489207" sldId="2147483676"/>
          </pc:sldLayoutMkLst>
          <pc:spChg chg="del">
            <ac:chgData name="Brandy Bauer" userId="a8160b5e-1d3d-426c-99c8-103575026ccc" providerId="ADAL" clId="{194F6ACE-4A81-40F5-B516-E1C207B02C39}" dt="2021-02-17T14:27:17.205" v="1110" actId="478"/>
            <ac:spMkLst>
              <pc:docMk/>
              <pc:sldMasterMk cId="2767268696" sldId="2147483648"/>
              <pc:sldLayoutMk cId="3919489207" sldId="2147483676"/>
              <ac:spMk id="13" creationId="{BE279B7B-A348-4646-B174-8A090FD62AEA}"/>
            </ac:spMkLst>
          </pc:spChg>
          <pc:picChg chg="mod">
            <ac:chgData name="Brandy Bauer" userId="a8160b5e-1d3d-426c-99c8-103575026ccc" providerId="ADAL" clId="{194F6ACE-4A81-40F5-B516-E1C207B02C39}" dt="2021-02-17T14:27:28.667" v="1113" actId="1076"/>
            <ac:picMkLst>
              <pc:docMk/>
              <pc:sldMasterMk cId="2767268696" sldId="2147483648"/>
              <pc:sldLayoutMk cId="3919489207" sldId="2147483676"/>
              <ac:picMk id="14" creationId="{AAD32025-D4FC-4787-A883-5CE6AA324D39}"/>
            </ac:picMkLst>
          </pc:picChg>
        </pc:sldLayoutChg>
        <pc:sldLayoutChg chg="modAnim">
          <pc:chgData name="Brandy Bauer" userId="a8160b5e-1d3d-426c-99c8-103575026ccc" providerId="ADAL" clId="{194F6ACE-4A81-40F5-B516-E1C207B02C39}" dt="2021-02-09T18:51:23.690" v="1103"/>
          <pc:sldLayoutMkLst>
            <pc:docMk/>
            <pc:sldMasterMk cId="2767268696" sldId="2147483648"/>
            <pc:sldLayoutMk cId="4207566948" sldId="2147483677"/>
          </pc:sldLayoutMkLst>
        </pc:sldLayoutChg>
        <pc:sldLayoutChg chg="delSp modSp mod modAnim">
          <pc:chgData name="Brandy Bauer" userId="a8160b5e-1d3d-426c-99c8-103575026ccc" providerId="ADAL" clId="{194F6ACE-4A81-40F5-B516-E1C207B02C39}" dt="2021-02-17T14:28:11.243" v="1117" actId="1076"/>
          <pc:sldLayoutMkLst>
            <pc:docMk/>
            <pc:sldMasterMk cId="2767268696" sldId="2147483648"/>
            <pc:sldLayoutMk cId="69309902" sldId="2147483678"/>
          </pc:sldLayoutMkLst>
          <pc:spChg chg="del">
            <ac:chgData name="Brandy Bauer" userId="a8160b5e-1d3d-426c-99c8-103575026ccc" providerId="ADAL" clId="{194F6ACE-4A81-40F5-B516-E1C207B02C39}" dt="2021-02-17T14:28:01.199" v="1114" actId="478"/>
            <ac:spMkLst>
              <pc:docMk/>
              <pc:sldMasterMk cId="2767268696" sldId="2147483648"/>
              <pc:sldLayoutMk cId="69309902" sldId="2147483678"/>
              <ac:spMk id="10" creationId="{FEDC1552-BBAB-4488-85B0-BE295AEA50AC}"/>
            </ac:spMkLst>
          </pc:spChg>
          <pc:picChg chg="mod">
            <ac:chgData name="Brandy Bauer" userId="a8160b5e-1d3d-426c-99c8-103575026ccc" providerId="ADAL" clId="{194F6ACE-4A81-40F5-B516-E1C207B02C39}" dt="2021-02-17T14:28:11.243" v="1117" actId="1076"/>
            <ac:picMkLst>
              <pc:docMk/>
              <pc:sldMasterMk cId="2767268696" sldId="2147483648"/>
              <pc:sldLayoutMk cId="69309902" sldId="2147483678"/>
              <ac:picMk id="12" creationId="{7B213A45-D089-4862-B0DB-6C2E3C446F5F}"/>
            </ac:picMkLst>
          </pc:picChg>
        </pc:sldLayoutChg>
        <pc:sldLayoutChg chg="del">
          <pc:chgData name="Brandy Bauer" userId="a8160b5e-1d3d-426c-99c8-103575026ccc" providerId="ADAL" clId="{194F6ACE-4A81-40F5-B516-E1C207B02C39}" dt="2021-02-09T16:53:09.142" v="243" actId="47"/>
          <pc:sldLayoutMkLst>
            <pc:docMk/>
            <pc:sldMasterMk cId="2767268696" sldId="2147483648"/>
            <pc:sldLayoutMk cId="1018009867" sldId="2147483683"/>
          </pc:sldLayoutMkLst>
        </pc:sldLayoutChg>
      </pc:sldMasterChg>
    </pc:docChg>
  </pc:docChgLst>
  <pc:docChgLst>
    <pc:chgData name="Brandy Bauer" userId="a8160b5e-1d3d-426c-99c8-103575026ccc" providerId="ADAL" clId="{EA5EA1D8-909A-41B9-9748-566DE70DA978}"/>
    <pc:docChg chg="undo custSel addSld delSld modSld sldOrd modSection">
      <pc:chgData name="Brandy Bauer" userId="a8160b5e-1d3d-426c-99c8-103575026ccc" providerId="ADAL" clId="{EA5EA1D8-909A-41B9-9748-566DE70DA978}" dt="2021-03-01T19:10:58.681" v="1341" actId="20577"/>
      <pc:docMkLst>
        <pc:docMk/>
      </pc:docMkLst>
      <pc:sldChg chg="modSp mod">
        <pc:chgData name="Brandy Bauer" userId="a8160b5e-1d3d-426c-99c8-103575026ccc" providerId="ADAL" clId="{EA5EA1D8-909A-41B9-9748-566DE70DA978}" dt="2021-03-01T18:43:49.487" v="63" actId="20577"/>
        <pc:sldMkLst>
          <pc:docMk/>
          <pc:sldMk cId="546249770" sldId="259"/>
        </pc:sldMkLst>
        <pc:graphicFrameChg chg="modGraphic">
          <ac:chgData name="Brandy Bauer" userId="a8160b5e-1d3d-426c-99c8-103575026ccc" providerId="ADAL" clId="{EA5EA1D8-909A-41B9-9748-566DE70DA978}" dt="2021-03-01T18:43:49.487" v="63" actId="20577"/>
          <ac:graphicFrameMkLst>
            <pc:docMk/>
            <pc:sldMk cId="546249770" sldId="259"/>
            <ac:graphicFrameMk id="26" creationId="{FD204646-3C3B-D342-8507-A039B6837E18}"/>
          </ac:graphicFrameMkLst>
        </pc:graphicFrameChg>
      </pc:sldChg>
      <pc:sldChg chg="modSp mod">
        <pc:chgData name="Brandy Bauer" userId="a8160b5e-1d3d-426c-99c8-103575026ccc" providerId="ADAL" clId="{EA5EA1D8-909A-41B9-9748-566DE70DA978}" dt="2021-03-01T18:43:03.645" v="25" actId="404"/>
        <pc:sldMkLst>
          <pc:docMk/>
          <pc:sldMk cId="1314971921" sldId="287"/>
        </pc:sldMkLst>
        <pc:spChg chg="mod">
          <ac:chgData name="Brandy Bauer" userId="a8160b5e-1d3d-426c-99c8-103575026ccc" providerId="ADAL" clId="{EA5EA1D8-909A-41B9-9748-566DE70DA978}" dt="2021-03-01T18:43:03.645" v="25" actId="404"/>
          <ac:spMkLst>
            <pc:docMk/>
            <pc:sldMk cId="1314971921" sldId="287"/>
            <ac:spMk id="3" creationId="{33D88230-6587-439D-A19A-21A7A788CD60}"/>
          </ac:spMkLst>
        </pc:spChg>
      </pc:sldChg>
      <pc:sldChg chg="modSp mod">
        <pc:chgData name="Brandy Bauer" userId="a8160b5e-1d3d-426c-99c8-103575026ccc" providerId="ADAL" clId="{EA5EA1D8-909A-41B9-9748-566DE70DA978}" dt="2021-03-01T18:45:05.808" v="117" actId="14100"/>
        <pc:sldMkLst>
          <pc:docMk/>
          <pc:sldMk cId="3409629561" sldId="341"/>
        </pc:sldMkLst>
        <pc:spChg chg="mod">
          <ac:chgData name="Brandy Bauer" userId="a8160b5e-1d3d-426c-99c8-103575026ccc" providerId="ADAL" clId="{EA5EA1D8-909A-41B9-9748-566DE70DA978}" dt="2021-03-01T18:45:05.808" v="117" actId="14100"/>
          <ac:spMkLst>
            <pc:docMk/>
            <pc:sldMk cId="3409629561" sldId="341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44:06.368" v="67" actId="20577"/>
          <ac:spMkLst>
            <pc:docMk/>
            <pc:sldMk cId="3409629561" sldId="341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EA5EA1D8-909A-41B9-9748-566DE70DA978}" dt="2021-03-01T18:56:06.408" v="636" actId="47"/>
        <pc:sldMkLst>
          <pc:docMk/>
          <pc:sldMk cId="2109469480" sldId="342"/>
        </pc:sldMkLst>
      </pc:sldChg>
      <pc:sldChg chg="del">
        <pc:chgData name="Brandy Bauer" userId="a8160b5e-1d3d-426c-99c8-103575026ccc" providerId="ADAL" clId="{EA5EA1D8-909A-41B9-9748-566DE70DA978}" dt="2021-03-01T18:56:09.694" v="639" actId="47"/>
        <pc:sldMkLst>
          <pc:docMk/>
          <pc:sldMk cId="4238490507" sldId="349"/>
        </pc:sldMkLst>
      </pc:sldChg>
      <pc:sldChg chg="modSp mod">
        <pc:chgData name="Brandy Bauer" userId="a8160b5e-1d3d-426c-99c8-103575026ccc" providerId="ADAL" clId="{EA5EA1D8-909A-41B9-9748-566DE70DA978}" dt="2021-03-01T18:57:00.800" v="663" actId="14100"/>
        <pc:sldMkLst>
          <pc:docMk/>
          <pc:sldMk cId="3913747607" sldId="351"/>
        </pc:sldMkLst>
        <pc:spChg chg="mod">
          <ac:chgData name="Brandy Bauer" userId="a8160b5e-1d3d-426c-99c8-103575026ccc" providerId="ADAL" clId="{EA5EA1D8-909A-41B9-9748-566DE70DA978}" dt="2021-03-01T18:57:00.800" v="663" actId="14100"/>
          <ac:spMkLst>
            <pc:docMk/>
            <pc:sldMk cId="3913747607" sldId="351"/>
            <ac:spMk id="3" creationId="{2165EB23-BD9F-412C-9F97-216F1431619B}"/>
          </ac:spMkLst>
        </pc:spChg>
      </pc:sldChg>
      <pc:sldChg chg="del">
        <pc:chgData name="Brandy Bauer" userId="a8160b5e-1d3d-426c-99c8-103575026ccc" providerId="ADAL" clId="{EA5EA1D8-909A-41B9-9748-566DE70DA978}" dt="2021-03-01T19:07:00.261" v="1318" actId="47"/>
        <pc:sldMkLst>
          <pc:docMk/>
          <pc:sldMk cId="3487775613" sldId="352"/>
        </pc:sldMkLst>
      </pc:sldChg>
      <pc:sldChg chg="modSp mod">
        <pc:chgData name="Brandy Bauer" userId="a8160b5e-1d3d-426c-99c8-103575026ccc" providerId="ADAL" clId="{EA5EA1D8-909A-41B9-9748-566DE70DA978}" dt="2021-03-01T19:08:10.353" v="1340" actId="14100"/>
        <pc:sldMkLst>
          <pc:docMk/>
          <pc:sldMk cId="148564217" sldId="357"/>
        </pc:sldMkLst>
        <pc:spChg chg="mod">
          <ac:chgData name="Brandy Bauer" userId="a8160b5e-1d3d-426c-99c8-103575026ccc" providerId="ADAL" clId="{EA5EA1D8-909A-41B9-9748-566DE70DA978}" dt="2021-03-01T19:08:10.353" v="1340" actId="14100"/>
          <ac:spMkLst>
            <pc:docMk/>
            <pc:sldMk cId="148564217" sldId="357"/>
            <ac:spMk id="3" creationId="{2165EB23-BD9F-412C-9F97-216F1431619B}"/>
          </ac:spMkLst>
        </pc:spChg>
      </pc:sldChg>
      <pc:sldChg chg="addSp delSp modSp mod">
        <pc:chgData name="Brandy Bauer" userId="a8160b5e-1d3d-426c-99c8-103575026ccc" providerId="ADAL" clId="{EA5EA1D8-909A-41B9-9748-566DE70DA978}" dt="2021-03-01T18:46:45.094" v="263" actId="1076"/>
        <pc:sldMkLst>
          <pc:docMk/>
          <pc:sldMk cId="2238968922" sldId="358"/>
        </pc:sldMkLst>
        <pc:spChg chg="mod">
          <ac:chgData name="Brandy Bauer" userId="a8160b5e-1d3d-426c-99c8-103575026ccc" providerId="ADAL" clId="{EA5EA1D8-909A-41B9-9748-566DE70DA978}" dt="2021-03-01T18:46:43.387" v="262" actId="14100"/>
          <ac:spMkLst>
            <pc:docMk/>
            <pc:sldMk cId="2238968922" sldId="358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45:28.980" v="132" actId="20577"/>
          <ac:spMkLst>
            <pc:docMk/>
            <pc:sldMk cId="2238968922" sldId="358"/>
            <ac:spMk id="4" creationId="{36A72DC7-D9B5-40EF-8427-9937220D70B4}"/>
          </ac:spMkLst>
        </pc:spChg>
        <pc:spChg chg="add del mod">
          <ac:chgData name="Brandy Bauer" userId="a8160b5e-1d3d-426c-99c8-103575026ccc" providerId="ADAL" clId="{EA5EA1D8-909A-41B9-9748-566DE70DA978}" dt="2021-03-01T18:46:14.689" v="154" actId="478"/>
          <ac:spMkLst>
            <pc:docMk/>
            <pc:sldMk cId="2238968922" sldId="358"/>
            <ac:spMk id="5" creationId="{67A92705-8DF4-4B57-9FE2-ED90368C50AF}"/>
          </ac:spMkLst>
        </pc:spChg>
        <pc:picChg chg="add mod">
          <ac:chgData name="Brandy Bauer" userId="a8160b5e-1d3d-426c-99c8-103575026ccc" providerId="ADAL" clId="{EA5EA1D8-909A-41B9-9748-566DE70DA978}" dt="2021-03-01T18:46:45.094" v="263" actId="1076"/>
          <ac:picMkLst>
            <pc:docMk/>
            <pc:sldMk cId="2238968922" sldId="358"/>
            <ac:picMk id="1026" creationId="{3AEA503D-7DC4-45FA-97BB-2AFFBBFBD6A2}"/>
          </ac:picMkLst>
        </pc:picChg>
      </pc:sldChg>
      <pc:sldChg chg="modSp mod">
        <pc:chgData name="Brandy Bauer" userId="a8160b5e-1d3d-426c-99c8-103575026ccc" providerId="ADAL" clId="{EA5EA1D8-909A-41B9-9748-566DE70DA978}" dt="2021-03-01T19:10:58.681" v="1341" actId="20577"/>
        <pc:sldMkLst>
          <pc:docMk/>
          <pc:sldMk cId="2705337402" sldId="359"/>
        </pc:sldMkLst>
        <pc:spChg chg="mod">
          <ac:chgData name="Brandy Bauer" userId="a8160b5e-1d3d-426c-99c8-103575026ccc" providerId="ADAL" clId="{EA5EA1D8-909A-41B9-9748-566DE70DA978}" dt="2021-03-01T19:10:58.681" v="1341" actId="20577"/>
          <ac:spMkLst>
            <pc:docMk/>
            <pc:sldMk cId="2705337402" sldId="359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47:12.493" v="303" actId="20577"/>
          <ac:spMkLst>
            <pc:docMk/>
            <pc:sldMk cId="2705337402" sldId="359"/>
            <ac:spMk id="4" creationId="{36A72DC7-D9B5-40EF-8427-9937220D70B4}"/>
          </ac:spMkLst>
        </pc:spChg>
      </pc:sldChg>
      <pc:sldChg chg="modSp mod">
        <pc:chgData name="Brandy Bauer" userId="a8160b5e-1d3d-426c-99c8-103575026ccc" providerId="ADAL" clId="{EA5EA1D8-909A-41B9-9748-566DE70DA978}" dt="2021-03-01T18:54:32.375" v="595" actId="1076"/>
        <pc:sldMkLst>
          <pc:docMk/>
          <pc:sldMk cId="2076601094" sldId="360"/>
        </pc:sldMkLst>
        <pc:spChg chg="mod">
          <ac:chgData name="Brandy Bauer" userId="a8160b5e-1d3d-426c-99c8-103575026ccc" providerId="ADAL" clId="{EA5EA1D8-909A-41B9-9748-566DE70DA978}" dt="2021-03-01T18:54:32.375" v="595" actId="1076"/>
          <ac:spMkLst>
            <pc:docMk/>
            <pc:sldMk cId="2076601094" sldId="360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54:26.735" v="594" actId="14100"/>
          <ac:spMkLst>
            <pc:docMk/>
            <pc:sldMk cId="2076601094" sldId="360"/>
            <ac:spMk id="4" creationId="{36A72DC7-D9B5-40EF-8427-9937220D70B4}"/>
          </ac:spMkLst>
        </pc:spChg>
      </pc:sldChg>
      <pc:sldChg chg="del">
        <pc:chgData name="Brandy Bauer" userId="a8160b5e-1d3d-426c-99c8-103575026ccc" providerId="ADAL" clId="{EA5EA1D8-909A-41B9-9748-566DE70DA978}" dt="2021-03-01T18:56:07.213" v="637" actId="47"/>
        <pc:sldMkLst>
          <pc:docMk/>
          <pc:sldMk cId="2371772192" sldId="361"/>
        </pc:sldMkLst>
      </pc:sldChg>
      <pc:sldChg chg="del">
        <pc:chgData name="Brandy Bauer" userId="a8160b5e-1d3d-426c-99c8-103575026ccc" providerId="ADAL" clId="{EA5EA1D8-909A-41B9-9748-566DE70DA978}" dt="2021-03-01T18:56:08.495" v="638" actId="47"/>
        <pc:sldMkLst>
          <pc:docMk/>
          <pc:sldMk cId="361988525" sldId="362"/>
        </pc:sldMkLst>
      </pc:sldChg>
      <pc:sldChg chg="addSp modSp add mod">
        <pc:chgData name="Brandy Bauer" userId="a8160b5e-1d3d-426c-99c8-103575026ccc" providerId="ADAL" clId="{EA5EA1D8-909A-41B9-9748-566DE70DA978}" dt="2021-03-01T18:49:24.796" v="443" actId="962"/>
        <pc:sldMkLst>
          <pc:docMk/>
          <pc:sldMk cId="1503310722" sldId="363"/>
        </pc:sldMkLst>
        <pc:spChg chg="mod">
          <ac:chgData name="Brandy Bauer" userId="a8160b5e-1d3d-426c-99c8-103575026ccc" providerId="ADAL" clId="{EA5EA1D8-909A-41B9-9748-566DE70DA978}" dt="2021-03-01T18:48:56.207" v="362" actId="14100"/>
          <ac:spMkLst>
            <pc:docMk/>
            <pc:sldMk cId="1503310722" sldId="363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48:28.760" v="345" actId="20577"/>
          <ac:spMkLst>
            <pc:docMk/>
            <pc:sldMk cId="1503310722" sldId="363"/>
            <ac:spMk id="4" creationId="{36A72DC7-D9B5-40EF-8427-9937220D70B4}"/>
          </ac:spMkLst>
        </pc:spChg>
        <pc:picChg chg="add mod">
          <ac:chgData name="Brandy Bauer" userId="a8160b5e-1d3d-426c-99c8-103575026ccc" providerId="ADAL" clId="{EA5EA1D8-909A-41B9-9748-566DE70DA978}" dt="2021-03-01T18:49:24.796" v="443" actId="962"/>
          <ac:picMkLst>
            <pc:docMk/>
            <pc:sldMk cId="1503310722" sldId="363"/>
            <ac:picMk id="5" creationId="{031BF770-90B6-4B7B-B5B3-C06881D39C65}"/>
          </ac:picMkLst>
        </pc:picChg>
      </pc:sldChg>
      <pc:sldChg chg="del">
        <pc:chgData name="Brandy Bauer" userId="a8160b5e-1d3d-426c-99c8-103575026ccc" providerId="ADAL" clId="{EA5EA1D8-909A-41B9-9748-566DE70DA978}" dt="2021-03-01T18:48:10.396" v="328" actId="47"/>
        <pc:sldMkLst>
          <pc:docMk/>
          <pc:sldMk cId="2671055347" sldId="363"/>
        </pc:sldMkLst>
      </pc:sldChg>
      <pc:sldChg chg="modSp add mod">
        <pc:chgData name="Brandy Bauer" userId="a8160b5e-1d3d-426c-99c8-103575026ccc" providerId="ADAL" clId="{EA5EA1D8-909A-41B9-9748-566DE70DA978}" dt="2021-03-01T18:50:45.759" v="504" actId="14100"/>
        <pc:sldMkLst>
          <pc:docMk/>
          <pc:sldMk cId="3335349441" sldId="364"/>
        </pc:sldMkLst>
        <pc:spChg chg="mod">
          <ac:chgData name="Brandy Bauer" userId="a8160b5e-1d3d-426c-99c8-103575026ccc" providerId="ADAL" clId="{EA5EA1D8-909A-41B9-9748-566DE70DA978}" dt="2021-03-01T18:50:45.759" v="504" actId="14100"/>
          <ac:spMkLst>
            <pc:docMk/>
            <pc:sldMk cId="3335349441" sldId="364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50:26.039" v="499" actId="20577"/>
          <ac:spMkLst>
            <pc:docMk/>
            <pc:sldMk cId="3335349441" sldId="364"/>
            <ac:spMk id="4" creationId="{36A72DC7-D9B5-40EF-8427-9937220D70B4}"/>
          </ac:spMkLst>
        </pc:spChg>
      </pc:sldChg>
      <pc:sldChg chg="modSp add mod">
        <pc:chgData name="Brandy Bauer" userId="a8160b5e-1d3d-426c-99c8-103575026ccc" providerId="ADAL" clId="{EA5EA1D8-909A-41B9-9748-566DE70DA978}" dt="2021-03-01T18:51:44.833" v="540" actId="14100"/>
        <pc:sldMkLst>
          <pc:docMk/>
          <pc:sldMk cId="1361891811" sldId="365"/>
        </pc:sldMkLst>
        <pc:spChg chg="mod">
          <ac:chgData name="Brandy Bauer" userId="a8160b5e-1d3d-426c-99c8-103575026ccc" providerId="ADAL" clId="{EA5EA1D8-909A-41B9-9748-566DE70DA978}" dt="2021-03-01T18:51:44.833" v="540" actId="14100"/>
          <ac:spMkLst>
            <pc:docMk/>
            <pc:sldMk cId="1361891811" sldId="365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51:02.647" v="516" actId="20577"/>
          <ac:spMkLst>
            <pc:docMk/>
            <pc:sldMk cId="1361891811" sldId="365"/>
            <ac:spMk id="4" creationId="{36A72DC7-D9B5-40EF-8427-9937220D70B4}"/>
          </ac:spMkLst>
        </pc:spChg>
      </pc:sldChg>
      <pc:sldChg chg="modSp add mod ord">
        <pc:chgData name="Brandy Bauer" userId="a8160b5e-1d3d-426c-99c8-103575026ccc" providerId="ADAL" clId="{EA5EA1D8-909A-41B9-9748-566DE70DA978}" dt="2021-03-01T18:55:48.504" v="635" actId="1076"/>
        <pc:sldMkLst>
          <pc:docMk/>
          <pc:sldMk cId="4218621536" sldId="366"/>
        </pc:sldMkLst>
        <pc:spChg chg="mod">
          <ac:chgData name="Brandy Bauer" userId="a8160b5e-1d3d-426c-99c8-103575026ccc" providerId="ADAL" clId="{EA5EA1D8-909A-41B9-9748-566DE70DA978}" dt="2021-03-01T18:55:48.504" v="635" actId="1076"/>
          <ac:spMkLst>
            <pc:docMk/>
            <pc:sldMk cId="4218621536" sldId="366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54:55.360" v="606" actId="20577"/>
          <ac:spMkLst>
            <pc:docMk/>
            <pc:sldMk cId="4218621536" sldId="366"/>
            <ac:spMk id="4" creationId="{36A72DC7-D9B5-40EF-8427-9937220D70B4}"/>
          </ac:spMkLst>
        </pc:spChg>
      </pc:sldChg>
      <pc:sldChg chg="addSp modSp add mod">
        <pc:chgData name="Brandy Bauer" userId="a8160b5e-1d3d-426c-99c8-103575026ccc" providerId="ADAL" clId="{EA5EA1D8-909A-41B9-9748-566DE70DA978}" dt="2021-03-01T18:58:55.808" v="857" actId="14100"/>
        <pc:sldMkLst>
          <pc:docMk/>
          <pc:sldMk cId="804756719" sldId="367"/>
        </pc:sldMkLst>
        <pc:spChg chg="mod">
          <ac:chgData name="Brandy Bauer" userId="a8160b5e-1d3d-426c-99c8-103575026ccc" providerId="ADAL" clId="{EA5EA1D8-909A-41B9-9748-566DE70DA978}" dt="2021-03-01T18:58:55.808" v="857" actId="14100"/>
          <ac:spMkLst>
            <pc:docMk/>
            <pc:sldMk cId="804756719" sldId="367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57:40.984" v="709" actId="14100"/>
          <ac:spMkLst>
            <pc:docMk/>
            <pc:sldMk cId="804756719" sldId="367"/>
            <ac:spMk id="4" creationId="{36A72DC7-D9B5-40EF-8427-9937220D70B4}"/>
          </ac:spMkLst>
        </pc:spChg>
        <pc:picChg chg="add mod">
          <ac:chgData name="Brandy Bauer" userId="a8160b5e-1d3d-426c-99c8-103575026ccc" providerId="ADAL" clId="{EA5EA1D8-909A-41B9-9748-566DE70DA978}" dt="2021-03-01T18:58:53.807" v="856" actId="1076"/>
          <ac:picMkLst>
            <pc:docMk/>
            <pc:sldMk cId="804756719" sldId="367"/>
            <ac:picMk id="2050" creationId="{C04B77D1-FB8F-4D7E-B878-6D888FBE5183}"/>
          </ac:picMkLst>
        </pc:picChg>
      </pc:sldChg>
      <pc:sldChg chg="delSp modSp add mod">
        <pc:chgData name="Brandy Bauer" userId="a8160b5e-1d3d-426c-99c8-103575026ccc" providerId="ADAL" clId="{EA5EA1D8-909A-41B9-9748-566DE70DA978}" dt="2021-03-01T18:59:55.566" v="916" actId="20577"/>
        <pc:sldMkLst>
          <pc:docMk/>
          <pc:sldMk cId="2504642353" sldId="368"/>
        </pc:sldMkLst>
        <pc:spChg chg="mod">
          <ac:chgData name="Brandy Bauer" userId="a8160b5e-1d3d-426c-99c8-103575026ccc" providerId="ADAL" clId="{EA5EA1D8-909A-41B9-9748-566DE70DA978}" dt="2021-03-01T18:59:34.543" v="866" actId="12"/>
          <ac:spMkLst>
            <pc:docMk/>
            <pc:sldMk cId="2504642353" sldId="368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8:59:55.566" v="916" actId="20577"/>
          <ac:spMkLst>
            <pc:docMk/>
            <pc:sldMk cId="2504642353" sldId="368"/>
            <ac:spMk id="4" creationId="{36A72DC7-D9B5-40EF-8427-9937220D70B4}"/>
          </ac:spMkLst>
        </pc:spChg>
        <pc:picChg chg="del">
          <ac:chgData name="Brandy Bauer" userId="a8160b5e-1d3d-426c-99c8-103575026ccc" providerId="ADAL" clId="{EA5EA1D8-909A-41B9-9748-566DE70DA978}" dt="2021-03-01T18:59:13.724" v="859" actId="478"/>
          <ac:picMkLst>
            <pc:docMk/>
            <pc:sldMk cId="2504642353" sldId="368"/>
            <ac:picMk id="2050" creationId="{C04B77D1-FB8F-4D7E-B878-6D888FBE5183}"/>
          </ac:picMkLst>
        </pc:picChg>
      </pc:sldChg>
      <pc:sldChg chg="modSp add mod">
        <pc:chgData name="Brandy Bauer" userId="a8160b5e-1d3d-426c-99c8-103575026ccc" providerId="ADAL" clId="{EA5EA1D8-909A-41B9-9748-566DE70DA978}" dt="2021-03-01T19:03:30.232" v="1111" actId="1076"/>
        <pc:sldMkLst>
          <pc:docMk/>
          <pc:sldMk cId="609247794" sldId="369"/>
        </pc:sldMkLst>
        <pc:spChg chg="mod">
          <ac:chgData name="Brandy Bauer" userId="a8160b5e-1d3d-426c-99c8-103575026ccc" providerId="ADAL" clId="{EA5EA1D8-909A-41B9-9748-566DE70DA978}" dt="2021-03-01T19:03:30.232" v="1111" actId="1076"/>
          <ac:spMkLst>
            <pc:docMk/>
            <pc:sldMk cId="609247794" sldId="369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9:00:28.087" v="924" actId="20577"/>
          <ac:spMkLst>
            <pc:docMk/>
            <pc:sldMk cId="609247794" sldId="369"/>
            <ac:spMk id="4" creationId="{36A72DC7-D9B5-40EF-8427-9937220D70B4}"/>
          </ac:spMkLst>
        </pc:spChg>
      </pc:sldChg>
      <pc:sldChg chg="addSp modSp add mod">
        <pc:chgData name="Brandy Bauer" userId="a8160b5e-1d3d-426c-99c8-103575026ccc" providerId="ADAL" clId="{EA5EA1D8-909A-41B9-9748-566DE70DA978}" dt="2021-03-01T19:04:35.951" v="1220" actId="1076"/>
        <pc:sldMkLst>
          <pc:docMk/>
          <pc:sldMk cId="2501652773" sldId="370"/>
        </pc:sldMkLst>
        <pc:spChg chg="mod">
          <ac:chgData name="Brandy Bauer" userId="a8160b5e-1d3d-426c-99c8-103575026ccc" providerId="ADAL" clId="{EA5EA1D8-909A-41B9-9748-566DE70DA978}" dt="2021-03-01T19:04:25.496" v="1219" actId="14100"/>
          <ac:spMkLst>
            <pc:docMk/>
            <pc:sldMk cId="2501652773" sldId="370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9:02:55.534" v="1103" actId="20577"/>
          <ac:spMkLst>
            <pc:docMk/>
            <pc:sldMk cId="2501652773" sldId="370"/>
            <ac:spMk id="4" creationId="{36A72DC7-D9B5-40EF-8427-9937220D70B4}"/>
          </ac:spMkLst>
        </pc:spChg>
        <pc:picChg chg="add mod">
          <ac:chgData name="Brandy Bauer" userId="a8160b5e-1d3d-426c-99c8-103575026ccc" providerId="ADAL" clId="{EA5EA1D8-909A-41B9-9748-566DE70DA978}" dt="2021-03-01T19:04:35.951" v="1220" actId="1076"/>
          <ac:picMkLst>
            <pc:docMk/>
            <pc:sldMk cId="2501652773" sldId="370"/>
            <ac:picMk id="3074" creationId="{A13B34ED-2126-4EA9-B6B3-9BE6D4E3D658}"/>
          </ac:picMkLst>
        </pc:picChg>
      </pc:sldChg>
      <pc:sldChg chg="addSp modSp add del mod">
        <pc:chgData name="Brandy Bauer" userId="a8160b5e-1d3d-426c-99c8-103575026ccc" providerId="ADAL" clId="{EA5EA1D8-909A-41B9-9748-566DE70DA978}" dt="2021-03-01T19:03:18.390" v="1109" actId="47"/>
        <pc:sldMkLst>
          <pc:docMk/>
          <pc:sldMk cId="2833037664" sldId="371"/>
        </pc:sldMkLst>
        <pc:spChg chg="mod">
          <ac:chgData name="Brandy Bauer" userId="a8160b5e-1d3d-426c-99c8-103575026ccc" providerId="ADAL" clId="{EA5EA1D8-909A-41B9-9748-566DE70DA978}" dt="2021-03-01T19:02:24.304" v="1059" actId="14100"/>
          <ac:spMkLst>
            <pc:docMk/>
            <pc:sldMk cId="2833037664" sldId="371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9:00:56.907" v="941" actId="20577"/>
          <ac:spMkLst>
            <pc:docMk/>
            <pc:sldMk cId="2833037664" sldId="371"/>
            <ac:spMk id="4" creationId="{36A72DC7-D9B5-40EF-8427-9937220D70B4}"/>
          </ac:spMkLst>
        </pc:spChg>
        <pc:picChg chg="add mod">
          <ac:chgData name="Brandy Bauer" userId="a8160b5e-1d3d-426c-99c8-103575026ccc" providerId="ADAL" clId="{EA5EA1D8-909A-41B9-9748-566DE70DA978}" dt="2021-03-01T19:02:27.856" v="1062" actId="1076"/>
          <ac:picMkLst>
            <pc:docMk/>
            <pc:sldMk cId="2833037664" sldId="371"/>
            <ac:picMk id="5" creationId="{391C0EB0-5BAC-41D3-AA9A-9FDAF54EEC87}"/>
          </ac:picMkLst>
        </pc:picChg>
      </pc:sldChg>
      <pc:sldChg chg="delSp modSp add mod">
        <pc:chgData name="Brandy Bauer" userId="a8160b5e-1d3d-426c-99c8-103575026ccc" providerId="ADAL" clId="{EA5EA1D8-909A-41B9-9748-566DE70DA978}" dt="2021-03-01T19:05:42.930" v="1269" actId="207"/>
        <pc:sldMkLst>
          <pc:docMk/>
          <pc:sldMk cId="2881836235" sldId="371"/>
        </pc:sldMkLst>
        <pc:spChg chg="mod">
          <ac:chgData name="Brandy Bauer" userId="a8160b5e-1d3d-426c-99c8-103575026ccc" providerId="ADAL" clId="{EA5EA1D8-909A-41B9-9748-566DE70DA978}" dt="2021-03-01T19:05:42.930" v="1269" actId="207"/>
          <ac:spMkLst>
            <pc:docMk/>
            <pc:sldMk cId="2881836235" sldId="371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9:05:29.849" v="1266" actId="20577"/>
          <ac:spMkLst>
            <pc:docMk/>
            <pc:sldMk cId="2881836235" sldId="371"/>
            <ac:spMk id="4" creationId="{36A72DC7-D9B5-40EF-8427-9937220D70B4}"/>
          </ac:spMkLst>
        </pc:spChg>
        <pc:picChg chg="del">
          <ac:chgData name="Brandy Bauer" userId="a8160b5e-1d3d-426c-99c8-103575026ccc" providerId="ADAL" clId="{EA5EA1D8-909A-41B9-9748-566DE70DA978}" dt="2021-03-01T19:05:06.698" v="1222" actId="478"/>
          <ac:picMkLst>
            <pc:docMk/>
            <pc:sldMk cId="2881836235" sldId="371"/>
            <ac:picMk id="3074" creationId="{A13B34ED-2126-4EA9-B6B3-9BE6D4E3D658}"/>
          </ac:picMkLst>
        </pc:picChg>
      </pc:sldChg>
      <pc:sldChg chg="modSp add mod">
        <pc:chgData name="Brandy Bauer" userId="a8160b5e-1d3d-426c-99c8-103575026ccc" providerId="ADAL" clId="{EA5EA1D8-909A-41B9-9748-566DE70DA978}" dt="2021-03-01T19:06:38.696" v="1317" actId="14100"/>
        <pc:sldMkLst>
          <pc:docMk/>
          <pc:sldMk cId="3361170078" sldId="372"/>
        </pc:sldMkLst>
        <pc:spChg chg="mod">
          <ac:chgData name="Brandy Bauer" userId="a8160b5e-1d3d-426c-99c8-103575026ccc" providerId="ADAL" clId="{EA5EA1D8-909A-41B9-9748-566DE70DA978}" dt="2021-03-01T19:06:38.696" v="1317" actId="14100"/>
          <ac:spMkLst>
            <pc:docMk/>
            <pc:sldMk cId="3361170078" sldId="372"/>
            <ac:spMk id="3" creationId="{2165EB23-BD9F-412C-9F97-216F1431619B}"/>
          </ac:spMkLst>
        </pc:spChg>
        <pc:spChg chg="mod">
          <ac:chgData name="Brandy Bauer" userId="a8160b5e-1d3d-426c-99c8-103575026ccc" providerId="ADAL" clId="{EA5EA1D8-909A-41B9-9748-566DE70DA978}" dt="2021-03-01T19:06:04.431" v="1295" actId="20577"/>
          <ac:spMkLst>
            <pc:docMk/>
            <pc:sldMk cId="3361170078" sldId="372"/>
            <ac:spMk id="4" creationId="{36A72DC7-D9B5-40EF-8427-9937220D70B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404F2B-0D52-3646-9569-3FAAEF9FD9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96CCC-AFC0-104E-8946-68F3612B6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214DC-E273-A840-83D5-DE3D94E6E4F6}" type="datetimeFigureOut">
              <a:rPr lang="en-US" smtClean="0"/>
              <a:t>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43F17-9F7D-CD49-B8BD-3E21BFACE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E5227-7EDD-624D-B998-9A1DECB14A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F259A-6918-1545-BF03-F6C5ED026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926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9FE139E-6103-2D47-850F-6AE547386FD4}" type="datetimeFigureOut">
              <a:rPr lang="en-US" smtClean="0"/>
              <a:pPr/>
              <a:t>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78A8CE01-25CD-CF42-9DCE-3A72820397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240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8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8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62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68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50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A8CE01-25CD-CF42-9DCE-3A72820397E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3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3.png"/><Relationship Id="rId4" Type="http://schemas.openxmlformats.org/officeDocument/2006/relationships/image" Target="../media/image21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A8A88E8E-2B53-A443-A0ED-DD699EAE7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87" y="0"/>
            <a:ext cx="12181225" cy="6864628"/>
          </a:xfrm>
          <a:prstGeom prst="rect">
            <a:avLst/>
          </a:prstGeom>
          <a:solidFill>
            <a:srgbClr val="04A199">
              <a:alpha val="74000"/>
            </a:srgbClr>
          </a:solidFill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304724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0ED88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795463"/>
            <a:ext cx="6304724" cy="1535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2C2C2C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54634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07EF46F-9926-A142-BB8B-0194F137A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54634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00A883F-7D95-6F4F-9251-68B11E093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54634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50815-72FF-4015-BD2A-4E6607830D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149" y="483168"/>
            <a:ext cx="1475360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01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536E6EC2-8DFE-EC45-A597-2044BE35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00B7C08-DF1B-B246-B499-73343E7CAF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48785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FF43A0CC-8C06-DB44-ADB2-0D2DE7805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"/>
            <a:ext cx="12192000" cy="6862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9B16A-05CF-484F-AB35-5FAE028B7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434961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ckground pattern, icon&#10;&#10;Description automatically generated">
            <a:extLst>
              <a:ext uri="{FF2B5EF4-FFF2-40B4-BE49-F238E27FC236}">
                <a16:creationId xmlns:a16="http://schemas.microsoft.com/office/drawing/2014/main" id="{645C43F3-65AD-814F-94B9-3822F7B96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1D2E75-167B-6A45-BE9A-4084D418F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9751658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C3543E3-5008-7142-ACE4-01CE7E64ED8C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2858157" y="2175046"/>
            <a:ext cx="8631776" cy="579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765" b="1" i="0" u="none" strike="noStrike" cap="none" spc="0" baseline="0">
                <a:solidFill>
                  <a:srgbClr val="04A299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/>
              <a:t>Sub-head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A34E694-9D67-134E-A400-AE8443581B9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2858157" y="2765335"/>
            <a:ext cx="8631776" cy="3243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0343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12" b="0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/>
              <a:t>Click to add your body text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AB4245C-DB0B-E64D-A5B5-E50697740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123218" cy="1828799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/>
              <a:t>One column text</a:t>
            </a:r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817BF58D-BC17-A448-A144-84AFE167727F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D32025-D4FC-4787-A883-5CE6AA324D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08697" y="400446"/>
            <a:ext cx="598398" cy="2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8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A34E694-9D67-134E-A400-AE8443581B9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838200" y="2685287"/>
            <a:ext cx="3037609" cy="33726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0343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/>
              <a:t>Callout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ABFADFC5-309A-C447-89EF-3D7D4141F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8901545" cy="1808921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/>
              <a:t>One column text and callout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DC8D8D8-0DA9-8E43-BEE8-AE599D68287C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4742687" y="2685287"/>
            <a:ext cx="6657699" cy="594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0343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cap="none" spc="0" baseline="0">
                <a:solidFill>
                  <a:srgbClr val="04A299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1AAB7-F771-5045-85B6-2344524DA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0" y="3429000"/>
            <a:ext cx="6656388" cy="2628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EDC6A9E5-D100-B447-9ACC-66F7FB7613A4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19C340D-9893-4A45-A9DB-5097645D354F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8CE899-D434-4838-A690-995425858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99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B1CD81-9B70-D544-81B2-C20F305E6686}"/>
              </a:ext>
            </a:extLst>
          </p:cNvPr>
          <p:cNvSpPr/>
          <p:nvPr userDrawn="1"/>
        </p:nvSpPr>
        <p:spPr>
          <a:xfrm>
            <a:off x="4758332" y="2140527"/>
            <a:ext cx="6276109" cy="3678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3EAB-B430-DB45-AC71-808E1D015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7418" y="1"/>
            <a:ext cx="8880765" cy="191192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One column text and video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1D9E2-D4E8-0B47-8485-F17B1333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563" y="2139950"/>
            <a:ext cx="3532187" cy="36782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400" b="1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FCFC6577-73CE-BE41-B0FC-3E2C70F35C7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04078" y="2259013"/>
            <a:ext cx="6013450" cy="34496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03389C08-502F-9A4A-A7A2-8528141BE1B0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13A45-D089-4862-B0DB-6C2E3C446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08697" y="400446"/>
            <a:ext cx="621029" cy="2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9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300" y="2311400"/>
            <a:ext cx="6540500" cy="48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BF4931-DF4D-164D-A0A3-61D1CF39EBA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13300" y="2997199"/>
            <a:ext cx="6540500" cy="31797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/>
              <a:t>Body text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D1C7C614-58A2-7A49-990A-F1A6843F6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5" name="Straight Connector 33">
            <a:extLst>
              <a:ext uri="{FF2B5EF4-FFF2-40B4-BE49-F238E27FC236}">
                <a16:creationId xmlns:a16="http://schemas.microsoft.com/office/drawing/2014/main" id="{461EB6C0-D35C-8547-A245-EC322E7A587C}"/>
              </a:ext>
            </a:extLst>
          </p:cNvPr>
          <p:cNvCxnSpPr/>
          <p:nvPr userDrawn="1"/>
        </p:nvCxnSpPr>
        <p:spPr>
          <a:xfrm>
            <a:off x="543976" y="3627772"/>
            <a:ext cx="3507163" cy="0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cxnSp>
        <p:nvCxnSpPr>
          <p:cNvPr id="16" name="Straight Connector 34">
            <a:extLst>
              <a:ext uri="{FF2B5EF4-FFF2-40B4-BE49-F238E27FC236}">
                <a16:creationId xmlns:a16="http://schemas.microsoft.com/office/drawing/2014/main" id="{BA6D0070-CD77-A842-A1BD-0DE122433C3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51139" y="2258066"/>
            <a:ext cx="0" cy="3918896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608127" cy="181885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/>
              <a:t>One column text and image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A388ADF-0AA5-1342-A915-E48ACEB3E5D0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98267-CB39-234E-BF70-68580ABBEB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2258066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BFC524B6-46A0-4063-8E64-0F43187D9446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B8AD89-746A-4F95-A800-44F4C8652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10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>
            <a:extLst>
              <a:ext uri="{FF2B5EF4-FFF2-40B4-BE49-F238E27FC236}">
                <a16:creationId xmlns:a16="http://schemas.microsoft.com/office/drawing/2014/main" id="{FCFC1457-58CF-9A4D-9819-8895E20D1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E3384-C087-D041-99C0-46BA7488D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8375" y="3151188"/>
            <a:ext cx="4933662" cy="2922587"/>
          </a:xfrm>
          <a:prstGeom prst="rect">
            <a:avLst/>
          </a:prstGeom>
        </p:spPr>
        <p:txBody>
          <a:bodyPr/>
          <a:lstStyle>
            <a:lvl1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4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/>
              <a:t>Here you have a list of items</a:t>
            </a:r>
          </a:p>
          <a:p>
            <a:pPr lvl="0"/>
            <a:r>
              <a:rPr lang="en-US"/>
              <a:t>And some text</a:t>
            </a:r>
          </a:p>
          <a:p>
            <a:pPr lvl="0"/>
            <a:r>
              <a:rPr lang="en-US"/>
              <a:t>But remember not to overload your slides with content</a:t>
            </a:r>
          </a:p>
          <a:p>
            <a:pPr lvl="0"/>
            <a:r>
              <a:rPr lang="en-US"/>
              <a:t>Your audience will listen to you or read the content, but won’t do both.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1FF4F-88CF-9340-98C0-AE26E08DA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8375" y="2384425"/>
            <a:ext cx="4933662" cy="6746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779FD-0B1A-8F47-B5C4-E564BC48C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9261764" cy="1789042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/>
              <a:t>Two columns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EC1A-BEFC-E748-A0A4-7FF40BF3C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2550" y="2384425"/>
            <a:ext cx="4921250" cy="6746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B7EDEC-13FE-1845-8765-7C792D0C8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2549" y="3151188"/>
            <a:ext cx="4921249" cy="2922587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1pPr>
            <a:lvl2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2pPr>
            <a:lvl3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3pPr>
            <a:lvl4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4pPr>
            <a:lvl5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D1576091-32C5-5F44-835A-DCA3FC23123E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027A009-E9E9-4102-A738-8CF104FD7CD8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75AD4D-ACCE-4148-9B8A-09FE16FC73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11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0E6C16-BB8A-A34E-98A2-ECA2E239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4" y="360947"/>
            <a:ext cx="515297" cy="10305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8418" y="3429000"/>
            <a:ext cx="2909940" cy="2460161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9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tabLst>
                <a:tab pos="274320" algn="l"/>
              </a:tabLst>
              <a:defRPr sz="16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/>
              <a:t>Here you have a list of items and some text, but remember not to overload your slides with content.</a:t>
            </a:r>
          </a:p>
          <a:p>
            <a:pPr lvl="0"/>
            <a:r>
              <a:rPr lang="en-US"/>
              <a:t>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9247" y="2627776"/>
            <a:ext cx="4998779" cy="481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039726" cy="197848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/>
              <a:t>Two columns text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EDFDC4-646B-7C4F-87B3-9CA09BA096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248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7486829-660D-284E-8A47-8BAAAED7EF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03643" y="3465576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0E55F-C56E-574C-BC74-E3C1E8B3F4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3974" y="2627313"/>
            <a:ext cx="4949825" cy="5730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8FBCE1-4494-7346-BA0F-2AE1458C4C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3861" y="3465513"/>
            <a:ext cx="2909940" cy="242411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9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1pPr>
            <a:lvl2pPr marL="182880" indent="-182880">
              <a:lnSpc>
                <a:spcPct val="9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2pPr>
            <a:lvl3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3pPr>
            <a:lvl4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4pPr>
            <a:lvl5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/>
              <a:t>Here you have a list of items and some text, but remember not to overload your slides with content.</a:t>
            </a:r>
          </a:p>
          <a:p>
            <a:pPr lvl="1"/>
            <a:r>
              <a:rPr lang="en-US"/>
              <a:t>Your audience will listen to you or read the content, but won’t do both.</a:t>
            </a:r>
          </a:p>
        </p:txBody>
      </p:sp>
      <p:sp>
        <p:nvSpPr>
          <p:cNvPr id="23" name="Slide Number Placeholder 12">
            <a:extLst>
              <a:ext uri="{FF2B5EF4-FFF2-40B4-BE49-F238E27FC236}">
                <a16:creationId xmlns:a16="http://schemas.microsoft.com/office/drawing/2014/main" id="{7954ACE1-F89A-2F45-8DAD-C56F3298D37E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D57DF03-C60A-4280-A674-DC5E7EC9235F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F885BF-8ECE-4B0C-8D4D-B25ECB7280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66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0E6C16-BB8A-A34E-98A2-ECA2E239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146"/>
            <a:ext cx="506729" cy="101345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9F88F0-B6CD-E744-A523-7528E3836835}"/>
              </a:ext>
            </a:extLst>
          </p:cNvPr>
          <p:cNvGrpSpPr/>
          <p:nvPr userDrawn="1"/>
        </p:nvGrpSpPr>
        <p:grpSpPr>
          <a:xfrm>
            <a:off x="3838560" y="2618632"/>
            <a:ext cx="3519697" cy="3635864"/>
            <a:chOff x="3838560" y="2618632"/>
            <a:chExt cx="3519697" cy="3226924"/>
          </a:xfrm>
        </p:grpSpPr>
        <p:cxnSp>
          <p:nvCxnSpPr>
            <p:cNvPr id="15" name="Straight Connector 28">
              <a:extLst>
                <a:ext uri="{FF2B5EF4-FFF2-40B4-BE49-F238E27FC236}">
                  <a16:creationId xmlns:a16="http://schemas.microsoft.com/office/drawing/2014/main" id="{10822C19-686E-CA4D-8BC2-AFA45EA0156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257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  <p:cxnSp>
          <p:nvCxnSpPr>
            <p:cNvPr id="16" name="Straight Connector 2">
              <a:extLst>
                <a:ext uri="{FF2B5EF4-FFF2-40B4-BE49-F238E27FC236}">
                  <a16:creationId xmlns:a16="http://schemas.microsoft.com/office/drawing/2014/main" id="{24D6B379-273C-C74F-B760-5672842ADE44}"/>
                </a:ext>
              </a:extLst>
            </p:cNvPr>
            <p:cNvCxnSpPr>
              <a:cxnSpLocks/>
            </p:cNvCxnSpPr>
            <p:nvPr/>
          </p:nvCxnSpPr>
          <p:spPr>
            <a:xfrm>
              <a:off x="3838560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61644"/>
            <a:ext cx="2713003" cy="2460161"/>
          </a:xfrm>
          <a:prstGeom prst="rect">
            <a:avLst/>
          </a:prstGeom>
        </p:spPr>
        <p:txBody>
          <a:bodyPr/>
          <a:lstStyle>
            <a:lvl1pPr marL="0" indent="-274320">
              <a:spcBef>
                <a:spcPts val="1200"/>
              </a:spcBef>
              <a:buClr>
                <a:srgbClr val="04A299"/>
              </a:buClr>
              <a:buFontTx/>
              <a:buNone/>
              <a:tabLst>
                <a:tab pos="274320" algn="l"/>
              </a:tabLst>
              <a:defRPr sz="1400" b="0" i="0">
                <a:latin typeface="+mn-lt"/>
                <a:cs typeface="Arial" panose="020B0604020202020204" pitchFamily="34" charset="0"/>
              </a:defRPr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27776"/>
            <a:ext cx="2712995" cy="633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9281979" cy="1944026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9678" y="2618633"/>
            <a:ext cx="2895810" cy="643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99375" y="2618633"/>
            <a:ext cx="3414713" cy="643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261360-5EA5-AD48-87BB-AE65404A1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9678" y="3262313"/>
            <a:ext cx="2895810" cy="24590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4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511670-A016-1149-B7BE-848C988D27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9375" y="3262313"/>
            <a:ext cx="3414713" cy="24590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4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6F8A5183-C875-8843-9ED4-B658B0D8080A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2CDD8A0-6565-456A-8380-85CFA3584997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94F9FC-5EC4-46C8-A552-93920E652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319ECCF-5C8C-4240-9370-7DF54F351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792404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C8296A-41AD-CD44-B863-9F5196732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792404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60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2E2A413-F8D3-4D4F-968E-E3EF0CBF1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556101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3B657DE-F1F2-0145-97FC-B975691DE0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556101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8653CF9-883E-1145-8AC8-3A9B2176B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556101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E0A17B04-3F92-4ABF-BDB6-1955832312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02762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6095998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20E1D4-2FF9-494B-8484-1A75E26DBB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5988" y="2643810"/>
            <a:ext cx="4532312" cy="33759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2pPr>
            <a:lvl3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3pPr>
            <a:lvl4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4pPr>
            <a:lvl5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17D00-1E3B-6545-8E61-DACE6B812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610100" cy="1533249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accent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/>
              <a:t>Graphic and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97651" y="736827"/>
            <a:ext cx="3058968" cy="116154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8393C4D5-B3DD-E041-A096-178056E1312A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AF15455-04F3-497A-B03F-A09DD1A7313B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71DC79-4D89-4E10-B334-FFDD819F2D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53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8ACE56E-7AAA-5040-B21E-49CBAD005376}"/>
              </a:ext>
            </a:extLst>
          </p:cNvPr>
          <p:cNvCxnSpPr>
            <a:cxnSpLocks/>
          </p:cNvCxnSpPr>
          <p:nvPr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003F256-3A94-F840-9F4F-DEB1E76461AC}"/>
              </a:ext>
            </a:extLst>
          </p:cNvPr>
          <p:cNvCxnSpPr>
            <a:cxnSpLocks/>
          </p:cNvCxnSpPr>
          <p:nvPr/>
        </p:nvCxnSpPr>
        <p:spPr>
          <a:xfrm>
            <a:off x="1947841" y="4456405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6B71DC-7BAB-E147-A7C0-215D651112E7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947840" y="2480840"/>
            <a:ext cx="2428217" cy="16457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cap="none" spc="0" baseline="0">
                <a:solidFill>
                  <a:srgbClr val="F76466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531496-D433-B646-891D-C06F548AE54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4550229" y="2473228"/>
            <a:ext cx="6803571" cy="16457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your body text:</a:t>
            </a:r>
            <a:endParaRPr lang="en-US" sz="1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898B2-8ECF-8149-9074-78CC98FD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8" y="120489"/>
            <a:ext cx="8596745" cy="1824759"/>
          </a:xfrm>
          <a:prstGeom prst="rect">
            <a:avLst/>
          </a:prstGeom>
        </p:spPr>
        <p:txBody>
          <a:bodyPr anchor="ctr"/>
          <a:lstStyle>
            <a:lvl1pPr>
              <a:defRPr sz="3600" b="1"/>
            </a:lvl1pPr>
          </a:lstStyle>
          <a:p>
            <a:r>
              <a:rPr lang="en-US"/>
              <a:t>Table with 2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D455-49D3-5547-8802-7B05C80FC1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863" y="4654550"/>
            <a:ext cx="2428875" cy="1611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7892EB-15BA-6F4F-91D9-05D15DFE0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9775" y="4675188"/>
            <a:ext cx="6804025" cy="15795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0987949-9F04-B647-A53E-53761AE0BF2A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A029E30-8E29-4186-B0B6-91114BF1AAFA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F87C4F-C56D-469C-992F-0DE179C47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87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651DE-5EBC-4E4C-ADC6-769FF466B373}"/>
              </a:ext>
            </a:extLst>
          </p:cNvPr>
          <p:cNvCxnSpPr>
            <a:cxnSpLocks/>
          </p:cNvCxnSpPr>
          <p:nvPr userDrawn="1"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B28E41B-69A5-3F4C-8C94-C126B4D29606}"/>
              </a:ext>
            </a:extLst>
          </p:cNvPr>
          <p:cNvCxnSpPr>
            <a:cxnSpLocks/>
          </p:cNvCxnSpPr>
          <p:nvPr userDrawn="1"/>
        </p:nvCxnSpPr>
        <p:spPr>
          <a:xfrm>
            <a:off x="1947841" y="4726513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E18BB46A-E7F4-5140-A4C4-A0E9D5B56B63}"/>
              </a:ext>
            </a:extLst>
          </p:cNvPr>
          <p:cNvCxnSpPr>
            <a:cxnSpLocks/>
          </p:cNvCxnSpPr>
          <p:nvPr userDrawn="1"/>
        </p:nvCxnSpPr>
        <p:spPr>
          <a:xfrm>
            <a:off x="1947840" y="3496621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2389B2-C2BA-184C-96C3-10F4DECC1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26" y="502473"/>
            <a:ext cx="8790709" cy="1325563"/>
          </a:xfrm>
          <a:prstGeom prst="rect">
            <a:avLst/>
          </a:prstGeom>
        </p:spPr>
        <p:txBody>
          <a:bodyPr anchor="ctr"/>
          <a:lstStyle>
            <a:lvl1pPr>
              <a:defRPr sz="3600" b="1"/>
            </a:lvl1pPr>
          </a:lstStyle>
          <a:p>
            <a:r>
              <a:rPr lang="en-US"/>
              <a:t>Table with 3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DFBF-D793-9447-9310-976B22A4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613" y="2414588"/>
            <a:ext cx="7088187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C7376B-CF73-734B-8D2C-2BBA6124B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613" y="3588761"/>
            <a:ext cx="7088187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9D94E54-111B-3344-8B28-3D61371D5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613" y="4825279"/>
            <a:ext cx="7088187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120CD-E33F-914E-9BF5-9754AE417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863" y="2414588"/>
            <a:ext cx="2187575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71E169-15B4-6D48-9464-EEE8ADB04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863" y="3588761"/>
            <a:ext cx="2187575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F4967-8B15-054E-A1D7-E445BD63E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7863" y="4826000"/>
            <a:ext cx="2187575" cy="1014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97F796D0-E7D2-3B45-8727-967B6B524ED2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8646377-FDC7-459F-993E-8D25513D5586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858BA9-D0F5-4031-9681-C0A50D4F6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7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36">
            <a:extLst>
              <a:ext uri="{FF2B5EF4-FFF2-40B4-BE49-F238E27FC236}">
                <a16:creationId xmlns:a16="http://schemas.microsoft.com/office/drawing/2014/main" id="{89A0E903-E331-D14C-8CE1-EF3690AA6B6F}"/>
              </a:ext>
            </a:extLst>
          </p:cNvPr>
          <p:cNvCxnSpPr>
            <a:cxnSpLocks/>
          </p:cNvCxnSpPr>
          <p:nvPr/>
        </p:nvCxnSpPr>
        <p:spPr>
          <a:xfrm>
            <a:off x="6210300" y="2008568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6" name="Straight Connector 36">
            <a:extLst>
              <a:ext uri="{FF2B5EF4-FFF2-40B4-BE49-F238E27FC236}">
                <a16:creationId xmlns:a16="http://schemas.microsoft.com/office/drawing/2014/main" id="{A77C8866-946A-F44B-AF88-9C6C83E5CC46}"/>
              </a:ext>
            </a:extLst>
          </p:cNvPr>
          <p:cNvCxnSpPr>
            <a:cxnSpLocks/>
          </p:cNvCxnSpPr>
          <p:nvPr userDrawn="1"/>
        </p:nvCxnSpPr>
        <p:spPr>
          <a:xfrm>
            <a:off x="609600" y="2008568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308F65F1-42C9-204F-8EBC-4309D49583FA}"/>
              </a:ext>
            </a:extLst>
          </p:cNvPr>
          <p:cNvCxnSpPr>
            <a:cxnSpLocks/>
          </p:cNvCxnSpPr>
          <p:nvPr userDrawn="1"/>
        </p:nvCxnSpPr>
        <p:spPr>
          <a:xfrm>
            <a:off x="6210300" y="4231068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24707938-9427-3441-9D0B-096F774D2BC0}"/>
              </a:ext>
            </a:extLst>
          </p:cNvPr>
          <p:cNvCxnSpPr>
            <a:cxnSpLocks/>
          </p:cNvCxnSpPr>
          <p:nvPr userDrawn="1"/>
        </p:nvCxnSpPr>
        <p:spPr>
          <a:xfrm>
            <a:off x="609600" y="4231068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72712"/>
            <a:ext cx="9002130" cy="1325563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Table with 4 points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B5C53D-6E59-1842-ACBC-39BBF91DF1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216" y="2549193"/>
            <a:ext cx="1641210" cy="137258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216" y="4771259"/>
            <a:ext cx="1641210" cy="137258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2363" y="2549193"/>
            <a:ext cx="1641210" cy="1308112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2363" y="4771259"/>
            <a:ext cx="1641210" cy="1299609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788" y="2050040"/>
            <a:ext cx="4987925" cy="383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2675" y="2050040"/>
            <a:ext cx="5241925" cy="383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788" y="4261862"/>
            <a:ext cx="4987925" cy="3932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2675" y="4261862"/>
            <a:ext cx="5241925" cy="3932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89188" y="2549525"/>
            <a:ext cx="3184525" cy="1371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48613" y="2547938"/>
            <a:ext cx="3455987" cy="13096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89188" y="4772025"/>
            <a:ext cx="3184525" cy="1371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48613" y="4770438"/>
            <a:ext cx="3455987" cy="13001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lide Number Placeholder 12">
            <a:extLst>
              <a:ext uri="{FF2B5EF4-FFF2-40B4-BE49-F238E27FC236}">
                <a16:creationId xmlns:a16="http://schemas.microsoft.com/office/drawing/2014/main" id="{E1E792AC-7784-9D48-8F4D-97CC9919F209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EF896112-78DA-4458-8D8B-9E655A832CC0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F6D6B6-6785-4FD6-ABDC-FFE5D6A080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13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8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8C1A5CF-9B28-A249-9FD9-C933F90D4E5E}"/>
              </a:ext>
            </a:extLst>
          </p:cNvPr>
          <p:cNvGrpSpPr/>
          <p:nvPr userDrawn="1"/>
        </p:nvGrpSpPr>
        <p:grpSpPr>
          <a:xfrm>
            <a:off x="645003" y="2262053"/>
            <a:ext cx="2256656" cy="2047521"/>
            <a:chOff x="561874" y="2262053"/>
            <a:chExt cx="576219" cy="2047521"/>
          </a:xfrm>
        </p:grpSpPr>
        <p:cxnSp>
          <p:nvCxnSpPr>
            <p:cNvPr id="14" name="Straight Connector 2">
              <a:extLst>
                <a:ext uri="{FF2B5EF4-FFF2-40B4-BE49-F238E27FC236}">
                  <a16:creationId xmlns:a16="http://schemas.microsoft.com/office/drawing/2014/main" id="{13FE47D9-EA55-FC40-82E9-DEC507AD1E8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17" name="Straight Connector 21">
              <a:extLst>
                <a:ext uri="{FF2B5EF4-FFF2-40B4-BE49-F238E27FC236}">
                  <a16:creationId xmlns:a16="http://schemas.microsoft.com/office/drawing/2014/main" id="{29619B6A-3E12-3E4F-97FA-908622D2B8A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4BCA83-126C-8A40-AC5C-325A0CC8A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874" y="365125"/>
            <a:ext cx="8408981" cy="132556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latin typeface="+mj-lt"/>
                <a:ea typeface="Source Serif Pro" panose="02040603050405020204" pitchFamily="18" charset="0"/>
              </a:defRPr>
            </a:lvl1pPr>
          </a:lstStyle>
          <a:p>
            <a:r>
              <a:rPr lang="en-US"/>
              <a:t>Table with 8 points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95DD42-D0C1-434C-8CE9-92DDA7C86B10}"/>
              </a:ext>
            </a:extLst>
          </p:cNvPr>
          <p:cNvGrpSpPr/>
          <p:nvPr userDrawn="1"/>
        </p:nvGrpSpPr>
        <p:grpSpPr>
          <a:xfrm>
            <a:off x="3448360" y="2262053"/>
            <a:ext cx="2277578" cy="2047521"/>
            <a:chOff x="561874" y="2262053"/>
            <a:chExt cx="576219" cy="2047521"/>
          </a:xfrm>
        </p:grpSpPr>
        <p:cxnSp>
          <p:nvCxnSpPr>
            <p:cNvPr id="39" name="Straight Connector 2">
              <a:extLst>
                <a:ext uri="{FF2B5EF4-FFF2-40B4-BE49-F238E27FC236}">
                  <a16:creationId xmlns:a16="http://schemas.microsoft.com/office/drawing/2014/main" id="{6CAB4FB4-39AF-9041-8CC0-A2642238253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0" name="Straight Connector 21">
              <a:extLst>
                <a:ext uri="{FF2B5EF4-FFF2-40B4-BE49-F238E27FC236}">
                  <a16:creationId xmlns:a16="http://schemas.microsoft.com/office/drawing/2014/main" id="{4AB60CE5-7F5D-ED41-958B-B272AE10DF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60F04F-5DB9-3E4F-BA78-F6407195F565}"/>
              </a:ext>
            </a:extLst>
          </p:cNvPr>
          <p:cNvGrpSpPr/>
          <p:nvPr userDrawn="1"/>
        </p:nvGrpSpPr>
        <p:grpSpPr>
          <a:xfrm>
            <a:off x="6215623" y="2262053"/>
            <a:ext cx="2265547" cy="2047521"/>
            <a:chOff x="561874" y="2262053"/>
            <a:chExt cx="576219" cy="2047521"/>
          </a:xfrm>
        </p:grpSpPr>
        <p:cxnSp>
          <p:nvCxnSpPr>
            <p:cNvPr id="42" name="Straight Connector 2">
              <a:extLst>
                <a:ext uri="{FF2B5EF4-FFF2-40B4-BE49-F238E27FC236}">
                  <a16:creationId xmlns:a16="http://schemas.microsoft.com/office/drawing/2014/main" id="{BA89B143-BB24-8942-976F-30C1F753FD5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3" name="Straight Connector 21">
              <a:extLst>
                <a:ext uri="{FF2B5EF4-FFF2-40B4-BE49-F238E27FC236}">
                  <a16:creationId xmlns:a16="http://schemas.microsoft.com/office/drawing/2014/main" id="{50CF07AB-E5E3-2047-9B71-2B94CCA0001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C92957-FF66-3548-9251-5728340A3225}"/>
              </a:ext>
            </a:extLst>
          </p:cNvPr>
          <p:cNvGrpSpPr/>
          <p:nvPr userDrawn="1"/>
        </p:nvGrpSpPr>
        <p:grpSpPr>
          <a:xfrm>
            <a:off x="8970855" y="2262053"/>
            <a:ext cx="2265547" cy="2047521"/>
            <a:chOff x="561874" y="2262053"/>
            <a:chExt cx="576219" cy="2047521"/>
          </a:xfrm>
        </p:grpSpPr>
        <p:cxnSp>
          <p:nvCxnSpPr>
            <p:cNvPr id="45" name="Straight Connector 2">
              <a:extLst>
                <a:ext uri="{FF2B5EF4-FFF2-40B4-BE49-F238E27FC236}">
                  <a16:creationId xmlns:a16="http://schemas.microsoft.com/office/drawing/2014/main" id="{5D0B50D6-7F1D-5D42-9995-A44CCDC847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6" name="Straight Connector 21">
              <a:extLst>
                <a:ext uri="{FF2B5EF4-FFF2-40B4-BE49-F238E27FC236}">
                  <a16:creationId xmlns:a16="http://schemas.microsoft.com/office/drawing/2014/main" id="{529BF895-274F-594D-AF96-EB7AAE08393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EA36-A7DC-A649-915C-5DB263E9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0966" y="2305255"/>
            <a:ext cx="2340693" cy="484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C775-C947-D244-8752-8C3DD0CCD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70697" y="2305255"/>
            <a:ext cx="2340694" cy="484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3A443D-B063-1349-9AA8-0DC7CF74C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6596" y="2305255"/>
            <a:ext cx="2354574" cy="484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DB7FD91-AF73-C940-BA2C-AF665C6BF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8209" y="2305255"/>
            <a:ext cx="2368193" cy="484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3789CD-493A-9447-AF9C-E84DE9E57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185" y="4372410"/>
            <a:ext cx="2361332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ECE89A3-01FB-1C47-83B9-EE08A269C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697" y="4372410"/>
            <a:ext cx="2340550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1B2740D-DC7F-5C46-8390-6E4C2F592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6596" y="4372410"/>
            <a:ext cx="2361189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DB622EE-B538-5246-A770-E2E8E38EF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8209" y="4372410"/>
            <a:ext cx="2368193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70DCF57-A2E2-A243-8F78-8608AC8EE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328" y="2861682"/>
            <a:ext cx="2361331" cy="1315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FF7F820-25AC-184F-A103-92608BCD8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0841" y="2862262"/>
            <a:ext cx="2342509" cy="1325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50D67A9-D5A6-524E-ACEF-301879663D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6741" y="2861682"/>
            <a:ext cx="2356987" cy="1315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5C5D0E5-41C9-E44B-9F88-060FF185A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8353" y="2860604"/>
            <a:ext cx="2356987" cy="12954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0CB7CC81-5E36-3847-A628-A1046C8A11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0328" y="4811135"/>
            <a:ext cx="2361189" cy="14239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CC3F345-C467-B74C-948D-A29899636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0842" y="4812143"/>
            <a:ext cx="2340550" cy="144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3616DC8-E336-2045-8593-96CA2D8E5F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26741" y="4811136"/>
            <a:ext cx="2361189" cy="14239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CB66314-286F-0C40-89CD-F58F33DA60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68353" y="4811136"/>
            <a:ext cx="2368049" cy="1444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34" name="Slide Number Placeholder 12">
            <a:extLst>
              <a:ext uri="{FF2B5EF4-FFF2-40B4-BE49-F238E27FC236}">
                <a16:creationId xmlns:a16="http://schemas.microsoft.com/office/drawing/2014/main" id="{FC299318-D66E-1E49-9C4B-8B18DEA4661F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D5EC033-492B-4F5D-8EDF-623017827651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887C95-D4F3-4926-9A11-5682B80C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37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245" y="250825"/>
            <a:ext cx="8186032" cy="691284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Project Plan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F9519605-06CC-9D4D-A5A2-4DE8DF0294A1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BB14219-AD8E-FC4E-8AC3-3C345116B335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767FE7-73EF-BB4F-B2EF-BCEFC01DB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21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061BD773-1C63-EB4D-9BC8-8A841228C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 Month </a:t>
            </a:r>
            <a:r>
              <a:rPr lang="en-US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AF9C8D2-AFFC-7947-AC08-57C64A5642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47453207"/>
              </p:ext>
            </p:extLst>
          </p:nvPr>
        </p:nvGraphicFramePr>
        <p:xfrm>
          <a:off x="429491" y="1080340"/>
          <a:ext cx="11356110" cy="4267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938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1639597118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525754032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3132086791"/>
                    </a:ext>
                  </a:extLst>
                </a:gridCol>
                <a:gridCol w="1703648">
                  <a:extLst>
                    <a:ext uri="{9D8B030D-6E8A-4147-A177-3AD203B41FA5}">
                      <a16:colId xmlns:a16="http://schemas.microsoft.com/office/drawing/2014/main" val="2964950139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3368195123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661972226"/>
                    </a:ext>
                  </a:extLst>
                </a:gridCol>
                <a:gridCol w="1103746">
                  <a:extLst>
                    <a:ext uri="{9D8B030D-6E8A-4147-A177-3AD203B41FA5}">
                      <a16:colId xmlns:a16="http://schemas.microsoft.com/office/drawing/2014/main" val="497956197"/>
                    </a:ext>
                  </a:extLst>
                </a:gridCol>
              </a:tblGrid>
              <a:tr h="4045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spc="30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algn="ctr"/>
                      <a:endParaRPr lang="en-US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15186"/>
                  </a:ext>
                </a:extLst>
              </a:tr>
              <a:tr h="73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rgbClr val="0B4A5D"/>
                          </a:solidFill>
                        </a:rPr>
                        <a:t>Text</a:t>
                      </a:r>
                      <a:endParaRPr lang="en-US" sz="1200" b="0"/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54684"/>
                  </a:ext>
                </a:extLst>
              </a:tr>
              <a:tr h="147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7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20DF949-E328-1045-8FAC-465AD417AEF3}"/>
              </a:ext>
            </a:extLst>
          </p:cNvPr>
          <p:cNvGrpSpPr/>
          <p:nvPr userDrawn="1"/>
        </p:nvGrpSpPr>
        <p:grpSpPr>
          <a:xfrm>
            <a:off x="8151371" y="581895"/>
            <a:ext cx="397855" cy="5499590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EE3036-2C0B-4D4F-AAD4-6A12044D704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FACF9D7A-DA8F-A942-B1A1-DE53B39DAEBD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F03D2-84F7-8440-A81B-78614AF601C2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FF04C61-799E-AB46-A8CF-5B7ACD58FA2F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F882FC-2835-F840-B901-3849AC7FBDFD}"/>
              </a:ext>
            </a:extLst>
          </p:cNvPr>
          <p:cNvSpPr/>
          <p:nvPr userDrawn="1"/>
        </p:nvSpPr>
        <p:spPr>
          <a:xfrm>
            <a:off x="6250737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265F7F-3F2E-6548-AFB8-8DCD16A3942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00EA2F-0500-CB44-A467-55B0FE343CE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4E7AD-6D55-5D4C-BB90-5BB5E6A588EF}"/>
              </a:ext>
            </a:extLst>
          </p:cNvPr>
          <p:cNvSpPr/>
          <p:nvPr userDrawn="1"/>
        </p:nvSpPr>
        <p:spPr>
          <a:xfrm>
            <a:off x="807187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A16C7-2A6C-3041-AB4B-7879EF8F18C7}"/>
              </a:ext>
            </a:extLst>
          </p:cNvPr>
          <p:cNvSpPr txBox="1"/>
          <p:nvPr userDrawn="1"/>
        </p:nvSpPr>
        <p:spPr>
          <a:xfrm>
            <a:off x="8005944" y="6298823"/>
            <a:ext cx="10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29B23-034F-6843-A2A5-7F84099252E5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41F94-3FA7-774A-ADAE-7E3A13AC2289}"/>
              </a:ext>
            </a:extLst>
          </p:cNvPr>
          <p:cNvSpPr txBox="1"/>
          <p:nvPr userDrawn="1"/>
        </p:nvSpPr>
        <p:spPr>
          <a:xfrm>
            <a:off x="5794769" y="6317494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2586584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9FBF463-A400-DE43-82A9-DD6D7FCB1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6 Month </a:t>
            </a:r>
            <a:r>
              <a:rPr lang="en-US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2E29FBF-6530-CF43-ACCA-6E1AC26298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4085016"/>
              </p:ext>
            </p:extLst>
          </p:nvPr>
        </p:nvGraphicFramePr>
        <p:xfrm>
          <a:off x="431800" y="1443944"/>
          <a:ext cx="11353801" cy="40524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0265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575187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858297">
                  <a:extLst>
                    <a:ext uri="{9D8B030D-6E8A-4147-A177-3AD203B41FA5}">
                      <a16:colId xmlns:a16="http://schemas.microsoft.com/office/drawing/2014/main" val="2058491919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69317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1771445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JULY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24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B588387-2F62-2C4B-B503-6576EE020300}"/>
              </a:ext>
            </a:extLst>
          </p:cNvPr>
          <p:cNvGrpSpPr/>
          <p:nvPr userDrawn="1"/>
        </p:nvGrpSpPr>
        <p:grpSpPr>
          <a:xfrm>
            <a:off x="4613734" y="1028887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170AAE-2832-2B4E-A359-2995E9DB1A0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FB83C4-6DF1-D24B-9CA2-DCE3C16FFAD7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48833-5A32-B24E-9EE2-957114AE0061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B3D954C-72F8-BD41-AF16-0546D9CF401B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8FC9E3-9816-B140-910D-27B38BC78110}"/>
              </a:ext>
            </a:extLst>
          </p:cNvPr>
          <p:cNvSpPr/>
          <p:nvPr userDrawn="1"/>
        </p:nvSpPr>
        <p:spPr>
          <a:xfrm>
            <a:off x="3919205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CC9567-99C2-9349-90D0-CFB117460F52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BDFFD1-3F6F-464C-815A-6EDD529C55A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2EDC9C-2416-6A40-AB23-A356B35B95E3}"/>
              </a:ext>
            </a:extLst>
          </p:cNvPr>
          <p:cNvSpPr/>
          <p:nvPr userDrawn="1"/>
        </p:nvSpPr>
        <p:spPr>
          <a:xfrm>
            <a:off x="453712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6D9D-CF5E-5540-9F31-642970E5751E}"/>
              </a:ext>
            </a:extLst>
          </p:cNvPr>
          <p:cNvSpPr txBox="1"/>
          <p:nvPr userDrawn="1"/>
        </p:nvSpPr>
        <p:spPr>
          <a:xfrm>
            <a:off x="4448635" y="6275482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350C5-E354-F449-B033-3E0BD2003A6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04E30-C6C9-CA42-AEBA-3F1AA8305DC9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2009013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D7167A3-E1F3-7B4A-87C4-31FD5538DB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50788032"/>
              </p:ext>
            </p:extLst>
          </p:nvPr>
        </p:nvGraphicFramePr>
        <p:xfrm>
          <a:off x="431800" y="1411302"/>
          <a:ext cx="11353800" cy="4004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4419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21112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892629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378851573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3547354514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645553096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4020784248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951785590"/>
                    </a:ext>
                  </a:extLst>
                </a:gridCol>
              </a:tblGrid>
              <a:tr h="266375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>
                          <a:solidFill>
                            <a:schemeClr val="bg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72136"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725C773-9FF8-1A45-BD9E-22B8602B2D08}"/>
              </a:ext>
            </a:extLst>
          </p:cNvPr>
          <p:cNvGrpSpPr/>
          <p:nvPr userDrawn="1"/>
        </p:nvGrpSpPr>
        <p:grpSpPr>
          <a:xfrm>
            <a:off x="2703155" y="974868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B71F95-D404-F94D-920A-12A7C81A37E4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DF0587-C3AF-9842-A376-721019B12308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A85C7-9B49-EA41-85F4-03769AB0B3BC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211AE4F-662B-C34F-9FE8-708E9DA43FCB}"/>
              </a:ext>
            </a:extLst>
          </p:cNvPr>
          <p:cNvSpPr/>
          <p:nvPr userDrawn="1"/>
        </p:nvSpPr>
        <p:spPr>
          <a:xfrm>
            <a:off x="262461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39AD6-31DF-484D-9C72-C70FB1541E3D}"/>
              </a:ext>
            </a:extLst>
          </p:cNvPr>
          <p:cNvSpPr/>
          <p:nvPr userDrawn="1"/>
        </p:nvSpPr>
        <p:spPr>
          <a:xfrm>
            <a:off x="7798269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44019-2AFC-1E45-AD25-BCCECA4C678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2B64C4-7EEC-D64F-AF35-CCB08BDB29E6}"/>
              </a:ext>
            </a:extLst>
          </p:cNvPr>
          <p:cNvSpPr/>
          <p:nvPr userDrawn="1"/>
        </p:nvSpPr>
        <p:spPr>
          <a:xfrm>
            <a:off x="371841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23AB75-AE70-0840-904A-55746D0A8FBA}"/>
              </a:ext>
            </a:extLst>
          </p:cNvPr>
          <p:cNvSpPr/>
          <p:nvPr userDrawn="1"/>
        </p:nvSpPr>
        <p:spPr>
          <a:xfrm>
            <a:off x="4544327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B8B0D22-665B-4F69-A5B0-DADAEACFB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12 Month </a:t>
            </a:r>
            <a:r>
              <a:rPr lang="en-US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>
                <a:latin typeface="Arial" panose="020B0604020202020204" pitchFamily="34" charset="0"/>
              </a:rPr>
              <a:t>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BB253-DA7B-4687-A8C8-2AE1B0B4E4CC}"/>
              </a:ext>
            </a:extLst>
          </p:cNvPr>
          <p:cNvSpPr txBox="1"/>
          <p:nvPr userDrawn="1"/>
        </p:nvSpPr>
        <p:spPr>
          <a:xfrm>
            <a:off x="2542067" y="6283921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B5163-7459-4200-AC72-53AE1D4244E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/>
              <a:t>In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DA4AA-40AE-4127-87D2-4FA4279AAACF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20526770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0A12F-117A-F54C-9A34-C176409BC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90" y="1036276"/>
            <a:ext cx="998427" cy="859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339E92-2173-2347-B46B-24CE00C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75" y="5147695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CCFA14-DDD9-8842-AA20-116961418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EB5A10DD-58C9-754E-9C59-60986D35E24F}"/>
              </a:ext>
            </a:extLst>
          </p:cNvPr>
          <p:cNvSpPr/>
          <p:nvPr/>
        </p:nvSpPr>
        <p:spPr>
          <a:xfrm>
            <a:off x="11479477" y="2716478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C2C27-FD6C-F34B-9737-D23CB3084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480" y="1895475"/>
            <a:ext cx="9065623" cy="325278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FontTx/>
              <a:buNone/>
              <a:defRPr sz="3600" b="1" i="1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algn="ctr">
              <a:buFontTx/>
              <a:buNone/>
              <a:defRPr/>
            </a:lvl2pPr>
            <a:lvl3pPr algn="ctr">
              <a:buFontTx/>
              <a:buNone/>
              <a:defRPr/>
            </a:lvl3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/>
              <a:t>Quote for inspiration</a:t>
            </a:r>
          </a:p>
        </p:txBody>
      </p:sp>
    </p:spTree>
    <p:extLst>
      <p:ext uri="{BB962C8B-B14F-4D97-AF65-F5344CB8AC3E}">
        <p14:creationId xmlns:p14="http://schemas.microsoft.com/office/powerpoint/2010/main" val="13843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B24B5-60C1-FA4E-8653-132F23548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1120"/>
            <a:ext cx="12192000" cy="69191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49" y="3429000"/>
            <a:ext cx="6952057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0C1C8C4-889A-DD4C-AF7A-A47F84C174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950900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2C30BE0-DF59-DA4A-A333-6CA5C0463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950900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A3AA3E8-769F-DE41-9BC8-4A241F41AD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6950900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B705362-887C-6E4C-94F0-78FE20BD6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6950900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095D797-79D1-450D-B922-37745D57B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922106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DF416A4C-EDF5-E349-996D-32FD5D99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59" y="5063874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05B668-7A9F-5A45-BD1A-732DFF262C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72846A5C-3F14-0A40-A5A3-42D08000ACC4}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40548E-286C-8046-BFE8-FF8DDF28F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675" y="4054569"/>
            <a:ext cx="3081130" cy="29845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URL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B37C0-0432-E54D-88CC-1ED02077A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7846" y="3606151"/>
            <a:ext cx="3166959" cy="42586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F76466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>
                <a:latin typeface="+mj-lt"/>
              </a:defRPr>
            </a:lvl2pPr>
            <a:lvl3pPr>
              <a:buFontTx/>
              <a:buNone/>
              <a:defRPr sz="2800">
                <a:latin typeface="+mj-lt"/>
              </a:defRPr>
            </a:lvl3pPr>
            <a:lvl4pPr>
              <a:buFontTx/>
              <a:buNone/>
              <a:defRPr sz="2800">
                <a:latin typeface="+mj-lt"/>
              </a:defRPr>
            </a:lvl4pPr>
            <a:lvl5pPr>
              <a:buFontTx/>
              <a:buNone/>
              <a:defRPr sz="2800">
                <a:latin typeface="+mj-lt"/>
              </a:defRPr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292564-B06C-6C4E-846C-43D2B5FF83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4805" y="3597036"/>
            <a:ext cx="2919412" cy="4349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65054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4E46F-1AB6-D347-B43D-79564D9A551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161616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VN" sz="1588" b="1" i="0" u="none" strike="noStrike" kern="1200" cap="none" spc="0" baseline="0">
                <a:solidFill>
                  <a:srgbClr val="161616"/>
                </a:solidFill>
                <a:uFillTx/>
                <a:latin typeface="Arial" pitchFamily="34"/>
              </a:rPr>
              <a:t>z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E61E825-D3EC-6945-A107-2C7E790C67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944" y="2395613"/>
            <a:ext cx="1994080" cy="15057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087294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>
            <a:extLst>
              <a:ext uri="{FF2B5EF4-FFF2-40B4-BE49-F238E27FC236}">
                <a16:creationId xmlns:a16="http://schemas.microsoft.com/office/drawing/2014/main" id="{A8A88E8E-2B53-A443-A0ED-DD699EAE7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387" y="0"/>
            <a:ext cx="12181225" cy="6864628"/>
          </a:xfrm>
          <a:prstGeom prst="rect">
            <a:avLst/>
          </a:prstGeom>
          <a:solidFill>
            <a:srgbClr val="04A199">
              <a:alpha val="74000"/>
            </a:srgbClr>
          </a:solidFill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304724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0ED882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795463"/>
            <a:ext cx="6304724" cy="15351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2C2C2C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54634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07EF46F-9926-A142-BB8B-0194F137A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54634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00A883F-7D95-6F4F-9251-68B11E093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54634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50815-72FF-4015-BD2A-4E6607830D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149" y="483168"/>
            <a:ext cx="1475360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7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319ECCF-5C8C-4240-9370-7DF54F351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792404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DC8296A-41AD-CD44-B863-9F5196732B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792404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60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2E2A413-F8D3-4D4F-968E-E3EF0CBF1C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556101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3B657DE-F1F2-0145-97FC-B975691DE0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556101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D8653CF9-883E-1145-8AC8-3A9B2176B1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556101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E0A17B04-3F92-4ABF-BDB6-1955832312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746921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B24B5-60C1-FA4E-8653-132F23548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1120"/>
            <a:ext cx="12192000" cy="691912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49" y="3429000"/>
            <a:ext cx="6952057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0C1C8C4-889A-DD4C-AF7A-A47F84C174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950900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2C30BE0-DF59-DA4A-A333-6CA5C04631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950900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A3AA3E8-769F-DE41-9BC8-4A241F41AD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6950900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5B705362-887C-6E4C-94F0-78FE20BD6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6950900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095D797-79D1-450D-B922-37745D57B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240748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ttyImages-1207976269.jpg">
            <a:extLst>
              <a:ext uri="{FF2B5EF4-FFF2-40B4-BE49-F238E27FC236}">
                <a16:creationId xmlns:a16="http://schemas.microsoft.com/office/drawing/2014/main" id="{BB926BD8-12D7-9343-8325-A891A00C1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6610" cy="68676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463220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AAF980-A66C-F94A-89A2-68763C49F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463220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6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996A435-A16B-2B46-8CB9-C4BC512EE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46308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55360E7-DDF6-D94C-9235-41F7CB88B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646308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0A0C971-B583-A740-9157-83D9346AA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646308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9C9BACF7-BDC2-468D-A398-DE9F46522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36415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A7AB5-0D1F-6041-897B-EF1E42F48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63" y="2177"/>
            <a:ext cx="12196263" cy="687310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49" y="3429000"/>
            <a:ext cx="6952057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8CA7ACB-8C9C-224C-B750-B1954D7F6B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950900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616220B-BE5D-F04A-B5BF-E3FFD0A788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0730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7AABEB0-0A79-E34B-BA86-A15CF976EB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60730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118202E-B924-BA41-A898-A868A99241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60730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E9ED5A2-08FF-40D3-9677-A08CB2C378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819783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29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50F505-B83B-A441-812C-EE379E670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8418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4989" y="1826229"/>
            <a:ext cx="3941762" cy="9283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8C306D6-5859-B742-8416-01097D2D2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92830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0ED88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286A8-24C4-6F4A-81A0-55BCB4B7C1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8740" y="681038"/>
            <a:ext cx="6158420" cy="547287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body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53660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C6E66E-7E33-A44B-BD63-962BE2B9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0ED88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3705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ttyImages-1207976269.jpg">
            <a:extLst>
              <a:ext uri="{FF2B5EF4-FFF2-40B4-BE49-F238E27FC236}">
                <a16:creationId xmlns:a16="http://schemas.microsoft.com/office/drawing/2014/main" id="{BB926BD8-12D7-9343-8325-A891A00C1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6610" cy="68676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50" y="3429000"/>
            <a:ext cx="6463220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32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0AAF980-A66C-F94A-89A2-68763C49F6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463220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6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996A435-A16B-2B46-8CB9-C4BC512EE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46308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55360E7-DDF6-D94C-9235-41F7CB88B4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646308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0A0C971-B583-A740-9157-83D9346AA0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6463082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9C9BACF7-BDC2-468D-A398-DE9F46522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93965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347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092310-E0D1-F449-A33E-956CA1FFEE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1887537"/>
            <a:ext cx="3746500" cy="411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60CCD6-78D7-E747-9DF0-CDD86FD726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08600" y="1028701"/>
            <a:ext cx="6051550" cy="128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4DB73B-550C-AA4E-91C2-5152291FD4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321300" y="2332037"/>
            <a:ext cx="6026150" cy="347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C98627-AC03-D548-A99A-BF2BC0820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08600" y="2679701"/>
            <a:ext cx="6051550" cy="128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EE424-708D-BE43-B5C3-438424102C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321300" y="3970337"/>
            <a:ext cx="6026150" cy="347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6E3D2E-A7EC-B54C-A80C-93F6573D0A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08600" y="4318001"/>
            <a:ext cx="6051550" cy="128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7380D-8105-3244-A71C-2CC3E68B6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681037"/>
            <a:ext cx="3752850" cy="1206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0781264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536E6EC2-8DFE-EC45-A597-2044BE35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00B7C08-DF1B-B246-B499-73343E7CAF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38170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FF43A0CC-8C06-DB44-ADB2-0D2DE7805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"/>
            <a:ext cx="12192000" cy="6862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9B16A-05CF-484F-AB35-5FAE028B7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8224866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ackground pattern, icon&#10;&#10;Description automatically generated">
            <a:extLst>
              <a:ext uri="{FF2B5EF4-FFF2-40B4-BE49-F238E27FC236}">
                <a16:creationId xmlns:a16="http://schemas.microsoft.com/office/drawing/2014/main" id="{645C43F3-65AD-814F-94B9-3822F7B967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1D2E75-167B-6A45-BE9A-4084D418F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2638597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C3543E3-5008-7142-ACE4-01CE7E64ED8C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2858157" y="2175046"/>
            <a:ext cx="8631776" cy="5795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765" b="1" i="0" u="none" strike="noStrike" cap="none" spc="0" baseline="0">
                <a:solidFill>
                  <a:srgbClr val="04A299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A34E694-9D67-134E-A400-AE8443581B9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2858157" y="2765335"/>
            <a:ext cx="8631776" cy="3243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0343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12" b="0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Click to add your body text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AB4245C-DB0B-E64D-A5B5-E506977405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123218" cy="1828799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</a:t>
            </a:r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817BF58D-BC17-A448-A144-84AFE167727F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D32025-D4FC-4787-A883-5CE6AA324D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08697" y="400446"/>
            <a:ext cx="598398" cy="2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78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1A34E694-9D67-134E-A400-AE8443581B9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838200" y="2685287"/>
            <a:ext cx="3037609" cy="33726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0343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Callout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ABFADFC5-309A-C447-89EF-3D7D4141FA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8901545" cy="1808921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callout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4DC8D8D8-0DA9-8E43-BEE8-AE599D68287C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4742687" y="2685287"/>
            <a:ext cx="6657699" cy="594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defTabSz="40343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cap="none" spc="0" baseline="0">
                <a:solidFill>
                  <a:srgbClr val="04A299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51AAB7-F771-5045-85B6-2344524DA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3450" y="3429000"/>
            <a:ext cx="6656388" cy="2628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EDC6A9E5-D100-B447-9ACC-66F7FB7613A4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B19C340D-9893-4A45-A9DB-5097645D354F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8CE899-D434-4838-A690-995425858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107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B1CD81-9B70-D544-81B2-C20F305E6686}"/>
              </a:ext>
            </a:extLst>
          </p:cNvPr>
          <p:cNvSpPr/>
          <p:nvPr userDrawn="1"/>
        </p:nvSpPr>
        <p:spPr>
          <a:xfrm>
            <a:off x="4758332" y="2140527"/>
            <a:ext cx="6276109" cy="3678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3EAB-B430-DB45-AC71-808E1D015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7418" y="1"/>
            <a:ext cx="8880765" cy="191192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column text and video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1D9E2-D4E8-0B47-8485-F17B1333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563" y="2139950"/>
            <a:ext cx="3532187" cy="36782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400" b="1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FCFC6577-73CE-BE41-B0FC-3E2C70F35C7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04078" y="2259013"/>
            <a:ext cx="6013450" cy="34496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03389C08-502F-9A4A-A7A2-8528141BE1B0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213A45-D089-4862-B0DB-6C2E3C446F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308697" y="400446"/>
            <a:ext cx="621029" cy="2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25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300" y="2311400"/>
            <a:ext cx="6540500" cy="48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BF4931-DF4D-164D-A0A3-61D1CF39EBA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813300" y="2997199"/>
            <a:ext cx="6540500" cy="31797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/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Body text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D1C7C614-58A2-7A49-990A-F1A6843F62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5" name="Straight Connector 33">
            <a:extLst>
              <a:ext uri="{FF2B5EF4-FFF2-40B4-BE49-F238E27FC236}">
                <a16:creationId xmlns:a16="http://schemas.microsoft.com/office/drawing/2014/main" id="{461EB6C0-D35C-8547-A245-EC322E7A587C}"/>
              </a:ext>
            </a:extLst>
          </p:cNvPr>
          <p:cNvCxnSpPr/>
          <p:nvPr userDrawn="1"/>
        </p:nvCxnSpPr>
        <p:spPr>
          <a:xfrm>
            <a:off x="543976" y="3627772"/>
            <a:ext cx="3507163" cy="0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cxnSp>
        <p:nvCxnSpPr>
          <p:cNvPr id="16" name="Straight Connector 34">
            <a:extLst>
              <a:ext uri="{FF2B5EF4-FFF2-40B4-BE49-F238E27FC236}">
                <a16:creationId xmlns:a16="http://schemas.microsoft.com/office/drawing/2014/main" id="{BA6D0070-CD77-A842-A1BD-0DE122433C35}"/>
              </a:ext>
            </a:extLst>
          </p:cNvPr>
          <p:cNvCxnSpPr>
            <a:cxnSpLocks/>
          </p:cNvCxnSpPr>
          <p:nvPr userDrawn="1"/>
        </p:nvCxnSpPr>
        <p:spPr>
          <a:xfrm flipV="1">
            <a:off x="4051139" y="2258066"/>
            <a:ext cx="0" cy="3918896"/>
          </a:xfrm>
          <a:prstGeom prst="straightConnector1">
            <a:avLst/>
          </a:prstGeom>
          <a:noFill/>
          <a:ln w="6345" cap="flat">
            <a:solidFill>
              <a:srgbClr val="04A199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608127" cy="181885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image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A388ADF-0AA5-1342-A915-E48ACEB3E5D0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98267-CB39-234E-BF70-68580ABBEB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2258066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BFC524B6-46A0-4063-8E64-0F43187D9446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B8AD89-746A-4F95-A800-44F4C86522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914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">
            <a:extLst>
              <a:ext uri="{FF2B5EF4-FFF2-40B4-BE49-F238E27FC236}">
                <a16:creationId xmlns:a16="http://schemas.microsoft.com/office/drawing/2014/main" id="{FCFC1457-58CF-9A4D-9819-8895E20D13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05" y="354147"/>
            <a:ext cx="503683" cy="10073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E3384-C087-D041-99C0-46BA7488D0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8375" y="3151188"/>
            <a:ext cx="4933662" cy="2922587"/>
          </a:xfrm>
          <a:prstGeom prst="rect">
            <a:avLst/>
          </a:prstGeom>
        </p:spPr>
        <p:txBody>
          <a:bodyPr/>
          <a:lstStyle>
            <a:lvl1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4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0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1FF4F-88CF-9340-98C0-AE26E08DA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8375" y="2384425"/>
            <a:ext cx="4933662" cy="6746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779FD-0B1A-8F47-B5C4-E564BC48C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9261764" cy="1789042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EC1A-BEFC-E748-A0A4-7FF40BF3C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2550" y="2384425"/>
            <a:ext cx="4921250" cy="6746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B7EDEC-13FE-1845-8765-7C792D0C8E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32549" y="3151188"/>
            <a:ext cx="4921249" cy="2922587"/>
          </a:xfrm>
          <a:prstGeom prst="rect">
            <a:avLst/>
          </a:prstGeom>
        </p:spPr>
        <p:txBody>
          <a:bodyPr/>
          <a:lstStyle>
            <a:lvl1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1pPr>
            <a:lvl2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2pPr>
            <a:lvl3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3pPr>
            <a:lvl4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4pPr>
            <a:lvl5pPr marL="182880" indent="-182880">
              <a:spcBef>
                <a:spcPts val="1200"/>
              </a:spcBef>
              <a:buClr>
                <a:srgbClr val="04A299"/>
              </a:buClr>
              <a:buSzPct val="150000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D1576091-32C5-5F44-835A-DCA3FC23123E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027A009-E9E9-4102-A738-8CF104FD7CD8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75AD4D-ACCE-4148-9B8A-09FE16FC73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99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0E6C16-BB8A-A34E-98A2-ECA2E239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4" y="360947"/>
            <a:ext cx="515297" cy="103059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8418" y="3429000"/>
            <a:ext cx="2909940" cy="2460161"/>
          </a:xfrm>
          <a:prstGeom prst="rect">
            <a:avLst/>
          </a:prstGeom>
        </p:spPr>
        <p:txBody>
          <a:bodyPr/>
          <a:lstStyle>
            <a:lvl1pPr marL="180000" indent="-180000">
              <a:lnSpc>
                <a:spcPct val="9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tabLst>
                <a:tab pos="274320" algn="l"/>
              </a:tabLst>
              <a:defRPr sz="1600"/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</a:t>
            </a:r>
          </a:p>
          <a:p>
            <a:pPr lvl="0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9247" y="2627776"/>
            <a:ext cx="4998779" cy="48118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9039726" cy="1978487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EDFDC4-646B-7C4F-87B3-9CA09BA096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9248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7486829-660D-284E-8A47-8BAAAED7EF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03643" y="3465576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0E55F-C56E-574C-BC74-E3C1E8B3F4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3974" y="2627313"/>
            <a:ext cx="4949825" cy="5730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8FBCE1-4494-7346-BA0F-2AE1458C4CE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3861" y="3465513"/>
            <a:ext cx="2909940" cy="2424112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9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1pPr>
            <a:lvl2pPr marL="182880" indent="-182880">
              <a:lnSpc>
                <a:spcPct val="90000"/>
              </a:lnSpc>
              <a:spcBef>
                <a:spcPts val="12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2pPr>
            <a:lvl3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3pPr>
            <a:lvl4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4pPr>
            <a:lvl5pPr marL="182880" indent="-182880">
              <a:lnSpc>
                <a:spcPct val="90000"/>
              </a:lnSpc>
              <a:spcBef>
                <a:spcPts val="600"/>
              </a:spcBef>
              <a:buClr>
                <a:srgbClr val="04A299"/>
              </a:buClr>
              <a:buSzPct val="150000"/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</a:t>
            </a:r>
          </a:p>
          <a:p>
            <a:pPr lvl="1"/>
            <a:r>
              <a:rPr lang="en-US" dirty="0"/>
              <a:t>Your audience will listen to you or read the content, but won’t do both.</a:t>
            </a:r>
          </a:p>
        </p:txBody>
      </p:sp>
      <p:sp>
        <p:nvSpPr>
          <p:cNvPr id="23" name="Slide Number Placeholder 12">
            <a:extLst>
              <a:ext uri="{FF2B5EF4-FFF2-40B4-BE49-F238E27FC236}">
                <a16:creationId xmlns:a16="http://schemas.microsoft.com/office/drawing/2014/main" id="{7954ACE1-F89A-2F45-8DAD-C56F3298D37E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CD57DF03-C60A-4280-A674-DC5E7EC9235F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F885BF-8ECE-4B0C-8D4D-B25ECB7280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3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A7AB5-0D1F-6041-897B-EF1E42F489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263" y="2177"/>
            <a:ext cx="12196263" cy="687310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849" y="3429000"/>
            <a:ext cx="6952057" cy="1033670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F7646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8CA7ACB-8C9C-224C-B750-B1954D7F6B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8" y="1600200"/>
            <a:ext cx="6950900" cy="17192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616220B-BE5D-F04A-B5BF-E3FFD0A788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4988" y="5127619"/>
            <a:ext cx="60730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7AABEB0-0A79-E34B-BA86-A15CF976EB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4988" y="5497733"/>
            <a:ext cx="60730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118202E-B924-BA41-A898-A868A99241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4988" y="5944048"/>
            <a:ext cx="6073076" cy="3476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E9ED5A2-08FF-40D3-9677-A08CB2C378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850" y="416957"/>
            <a:ext cx="1478008" cy="41297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19072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0E6C16-BB8A-A34E-98A2-ECA2E239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146"/>
            <a:ext cx="506729" cy="1013458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79F88F0-B6CD-E744-A523-7528E3836835}"/>
              </a:ext>
            </a:extLst>
          </p:cNvPr>
          <p:cNvGrpSpPr/>
          <p:nvPr userDrawn="1"/>
        </p:nvGrpSpPr>
        <p:grpSpPr>
          <a:xfrm>
            <a:off x="3838560" y="2618632"/>
            <a:ext cx="3519697" cy="3635864"/>
            <a:chOff x="3838560" y="2618632"/>
            <a:chExt cx="3519697" cy="3226924"/>
          </a:xfrm>
        </p:grpSpPr>
        <p:cxnSp>
          <p:nvCxnSpPr>
            <p:cNvPr id="15" name="Straight Connector 28">
              <a:extLst>
                <a:ext uri="{FF2B5EF4-FFF2-40B4-BE49-F238E27FC236}">
                  <a16:creationId xmlns:a16="http://schemas.microsoft.com/office/drawing/2014/main" id="{10822C19-686E-CA4D-8BC2-AFA45EA01568}"/>
                </a:ext>
              </a:extLst>
            </p:cNvPr>
            <p:cNvCxnSpPr>
              <a:cxnSpLocks/>
            </p:cNvCxnSpPr>
            <p:nvPr/>
          </p:nvCxnSpPr>
          <p:spPr>
            <a:xfrm>
              <a:off x="7358257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  <p:cxnSp>
          <p:nvCxnSpPr>
            <p:cNvPr id="16" name="Straight Connector 2">
              <a:extLst>
                <a:ext uri="{FF2B5EF4-FFF2-40B4-BE49-F238E27FC236}">
                  <a16:creationId xmlns:a16="http://schemas.microsoft.com/office/drawing/2014/main" id="{24D6B379-273C-C74F-B760-5672842ADE44}"/>
                </a:ext>
              </a:extLst>
            </p:cNvPr>
            <p:cNvCxnSpPr>
              <a:cxnSpLocks/>
            </p:cNvCxnSpPr>
            <p:nvPr/>
          </p:nvCxnSpPr>
          <p:spPr>
            <a:xfrm>
              <a:off x="3838560" y="2618632"/>
              <a:ext cx="0" cy="3226924"/>
            </a:xfrm>
            <a:prstGeom prst="straightConnector1">
              <a:avLst/>
            </a:prstGeom>
            <a:noFill/>
            <a:ln w="6345" cap="flat">
              <a:solidFill>
                <a:srgbClr val="B4B4B4"/>
              </a:solidFill>
              <a:prstDash val="solid"/>
              <a:miter/>
            </a:ln>
          </p:spPr>
        </p:cxnSp>
      </p:grp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3C6778-5971-4B44-9CE8-9A42E60A18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261644"/>
            <a:ext cx="2713003" cy="2460161"/>
          </a:xfrm>
          <a:prstGeom prst="rect">
            <a:avLst/>
          </a:prstGeom>
        </p:spPr>
        <p:txBody>
          <a:bodyPr/>
          <a:lstStyle>
            <a:lvl1pPr marL="0" indent="-274320">
              <a:spcBef>
                <a:spcPts val="1200"/>
              </a:spcBef>
              <a:buClr>
                <a:srgbClr val="04A299"/>
              </a:buClr>
              <a:buFontTx/>
              <a:buNone/>
              <a:tabLst>
                <a:tab pos="274320" algn="l"/>
              </a:tabLst>
              <a:defRPr sz="1400" b="0" i="0">
                <a:latin typeface="+mn-lt"/>
                <a:cs typeface="Arial" panose="020B0604020202020204" pitchFamily="34" charset="0"/>
              </a:defRPr>
            </a:lvl1pPr>
            <a:lvl2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2pPr>
            <a:lvl3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3pPr>
            <a:lvl4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4pPr>
            <a:lvl5pPr marL="0" indent="-274320">
              <a:spcBef>
                <a:spcPts val="1200"/>
              </a:spcBef>
              <a:buClr>
                <a:srgbClr val="04A299"/>
              </a:buClr>
              <a:buFont typeface="+mj-lt"/>
              <a:buAutoNum type="arabicPeriod"/>
              <a:tabLst>
                <a:tab pos="274320" algn="l"/>
              </a:tabLst>
              <a:defRPr sz="1800"/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627776"/>
            <a:ext cx="2712995" cy="63386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"/>
            <a:ext cx="9281979" cy="1944026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9678" y="2618633"/>
            <a:ext cx="2895810" cy="643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99375" y="2618633"/>
            <a:ext cx="3414713" cy="6430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261360-5EA5-AD48-87BB-AE65404A1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9678" y="3262313"/>
            <a:ext cx="2895810" cy="24590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4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1511670-A016-1149-B7BE-848C988D27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99375" y="3262313"/>
            <a:ext cx="3414713" cy="245903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400">
                <a:latin typeface="+mn-lt"/>
              </a:defRPr>
            </a:lvl1pPr>
            <a:lvl2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2pPr>
            <a:lvl3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3pPr>
            <a:lvl4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4pPr>
            <a:lvl5pPr marL="0" indent="0">
              <a:spcBef>
                <a:spcPts val="1200"/>
              </a:spcBef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Here you have a list of items and some text, but remember not to overload your slides with content. Your audience will listen to you or read the content, but won’t do both.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6F8A5183-C875-8843-9ED4-B658B0D8080A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2CDD8A0-6565-456A-8380-85CFA3584997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94F9FC-5EC4-46C8-A552-93920E652E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01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6095998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820E1D4-2FF9-494B-8484-1A75E26DBB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5988" y="2643810"/>
            <a:ext cx="4532312" cy="33759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2pPr>
            <a:lvl3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3pPr>
            <a:lvl4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4pPr>
            <a:lvl5pPr marL="0" indent="0">
              <a:spcBef>
                <a:spcPts val="600"/>
              </a:spcBef>
              <a:buFontTx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A17D00-1E3B-6545-8E61-DACE6B812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610100" cy="1533249"/>
          </a:xfrm>
          <a:prstGeom prst="rect">
            <a:avLst/>
          </a:prstGeom>
        </p:spPr>
        <p:txBody>
          <a:bodyPr anchor="ctr"/>
          <a:lstStyle>
            <a:lvl1pPr>
              <a:defRPr sz="4000" b="1" i="0">
                <a:solidFill>
                  <a:schemeClr val="accent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Graphic and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597651" y="736827"/>
            <a:ext cx="3058968" cy="116154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8393C4D5-B3DD-E041-A096-178056E1312A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AF15455-04F3-497A-B03F-A09DD1A7313B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F71DC79-4D89-4E10-B334-FFDD819F2D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49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8ACE56E-7AAA-5040-B21E-49CBAD005376}"/>
              </a:ext>
            </a:extLst>
          </p:cNvPr>
          <p:cNvCxnSpPr>
            <a:cxnSpLocks/>
          </p:cNvCxnSpPr>
          <p:nvPr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003F256-3A94-F840-9F4F-DEB1E76461AC}"/>
              </a:ext>
            </a:extLst>
          </p:cNvPr>
          <p:cNvCxnSpPr>
            <a:cxnSpLocks/>
          </p:cNvCxnSpPr>
          <p:nvPr/>
        </p:nvCxnSpPr>
        <p:spPr>
          <a:xfrm>
            <a:off x="1947841" y="4456405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6B71DC-7BAB-E147-A7C0-215D651112E7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947840" y="2480840"/>
            <a:ext cx="2428217" cy="16457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cap="none" spc="0" baseline="0">
                <a:solidFill>
                  <a:srgbClr val="F76466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0531496-D433-B646-891D-C06F548AE542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4550229" y="2473228"/>
            <a:ext cx="6803571" cy="16457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i="0" u="none" strike="noStrike" cap="none" spc="0" baseline="0">
                <a:solidFill>
                  <a:srgbClr val="2B2B2B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marL="0" marR="0" lvl="0" indent="0" algn="l" defTabSz="4034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add your body text:</a:t>
            </a: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898B2-8ECF-8149-9074-78CC98FD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638" y="120489"/>
            <a:ext cx="8596745" cy="1824759"/>
          </a:xfrm>
          <a:prstGeom prst="rect">
            <a:avLst/>
          </a:prstGeom>
        </p:spPr>
        <p:txBody>
          <a:bodyPr anchor="ctr"/>
          <a:lstStyle>
            <a:lvl1pPr>
              <a:defRPr sz="3600" b="1"/>
            </a:lvl1pPr>
          </a:lstStyle>
          <a:p>
            <a:r>
              <a:rPr lang="en-US" dirty="0"/>
              <a:t>Table with 2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D455-49D3-5547-8802-7B05C80FC1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863" y="4654550"/>
            <a:ext cx="2428875" cy="16113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17892EB-15BA-6F4F-91D9-05D15DFE0A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9775" y="4675188"/>
            <a:ext cx="6804025" cy="15795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0987949-9F04-B647-A53E-53761AE0BF2A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A029E30-8E29-4186-B0B6-91114BF1AAFA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4F87C4F-C56D-469C-992F-0DE179C47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48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651DE-5EBC-4E4C-ADC6-769FF466B373}"/>
              </a:ext>
            </a:extLst>
          </p:cNvPr>
          <p:cNvCxnSpPr>
            <a:cxnSpLocks/>
          </p:cNvCxnSpPr>
          <p:nvPr userDrawn="1"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B28E41B-69A5-3F4C-8C94-C126B4D29606}"/>
              </a:ext>
            </a:extLst>
          </p:cNvPr>
          <p:cNvCxnSpPr>
            <a:cxnSpLocks/>
          </p:cNvCxnSpPr>
          <p:nvPr userDrawn="1"/>
        </p:nvCxnSpPr>
        <p:spPr>
          <a:xfrm>
            <a:off x="1947841" y="4726513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E18BB46A-E7F4-5140-A4C4-A0E9D5B56B63}"/>
              </a:ext>
            </a:extLst>
          </p:cNvPr>
          <p:cNvCxnSpPr>
            <a:cxnSpLocks/>
          </p:cNvCxnSpPr>
          <p:nvPr userDrawn="1"/>
        </p:nvCxnSpPr>
        <p:spPr>
          <a:xfrm>
            <a:off x="1947840" y="3496621"/>
            <a:ext cx="9405959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2389B2-C2BA-184C-96C3-10F4DECC1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426" y="502473"/>
            <a:ext cx="8790709" cy="1325563"/>
          </a:xfrm>
          <a:prstGeom prst="rect">
            <a:avLst/>
          </a:prstGeom>
        </p:spPr>
        <p:txBody>
          <a:bodyPr anchor="ctr"/>
          <a:lstStyle>
            <a:lvl1pPr>
              <a:defRPr sz="3600" b="1"/>
            </a:lvl1pPr>
          </a:lstStyle>
          <a:p>
            <a:r>
              <a:rPr lang="en-US" dirty="0"/>
              <a:t>Table with 3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DFBF-D793-9447-9310-976B22A4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613" y="2414588"/>
            <a:ext cx="7088187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C7376B-CF73-734B-8D2C-2BBA6124B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613" y="3588761"/>
            <a:ext cx="7088187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9D94E54-111B-3344-8B28-3D61371D5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613" y="4825279"/>
            <a:ext cx="7088187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120CD-E33F-914E-9BF5-9754AE417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863" y="2414588"/>
            <a:ext cx="2187575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71E169-15B4-6D48-9464-EEE8ADB04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863" y="3588761"/>
            <a:ext cx="2187575" cy="1014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F4967-8B15-054E-A1D7-E445BD63E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7863" y="4826000"/>
            <a:ext cx="2187575" cy="10144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97F796D0-E7D2-3B45-8727-967B6B524ED2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8646377-FDC7-459F-993E-8D25513D5586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858BA9-D0F5-4031-9681-C0A50D4F6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187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36">
            <a:extLst>
              <a:ext uri="{FF2B5EF4-FFF2-40B4-BE49-F238E27FC236}">
                <a16:creationId xmlns:a16="http://schemas.microsoft.com/office/drawing/2014/main" id="{89A0E903-E331-D14C-8CE1-EF3690AA6B6F}"/>
              </a:ext>
            </a:extLst>
          </p:cNvPr>
          <p:cNvCxnSpPr>
            <a:cxnSpLocks/>
          </p:cNvCxnSpPr>
          <p:nvPr/>
        </p:nvCxnSpPr>
        <p:spPr>
          <a:xfrm>
            <a:off x="6210300" y="2008568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6" name="Straight Connector 36">
            <a:extLst>
              <a:ext uri="{FF2B5EF4-FFF2-40B4-BE49-F238E27FC236}">
                <a16:creationId xmlns:a16="http://schemas.microsoft.com/office/drawing/2014/main" id="{A77C8866-946A-F44B-AF88-9C6C83E5CC46}"/>
              </a:ext>
            </a:extLst>
          </p:cNvPr>
          <p:cNvCxnSpPr>
            <a:cxnSpLocks/>
          </p:cNvCxnSpPr>
          <p:nvPr userDrawn="1"/>
        </p:nvCxnSpPr>
        <p:spPr>
          <a:xfrm>
            <a:off x="609600" y="2008568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308F65F1-42C9-204F-8EBC-4309D49583FA}"/>
              </a:ext>
            </a:extLst>
          </p:cNvPr>
          <p:cNvCxnSpPr>
            <a:cxnSpLocks/>
          </p:cNvCxnSpPr>
          <p:nvPr userDrawn="1"/>
        </p:nvCxnSpPr>
        <p:spPr>
          <a:xfrm>
            <a:off x="6210300" y="4231068"/>
            <a:ext cx="5194300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24707938-9427-3441-9D0B-096F774D2BC0}"/>
              </a:ext>
            </a:extLst>
          </p:cNvPr>
          <p:cNvCxnSpPr>
            <a:cxnSpLocks/>
          </p:cNvCxnSpPr>
          <p:nvPr userDrawn="1"/>
        </p:nvCxnSpPr>
        <p:spPr>
          <a:xfrm>
            <a:off x="609600" y="4231068"/>
            <a:ext cx="4963886" cy="0"/>
          </a:xfrm>
          <a:prstGeom prst="straightConnector1">
            <a:avLst/>
          </a:prstGeom>
          <a:noFill/>
          <a:ln w="634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72712"/>
            <a:ext cx="9002130" cy="1325563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Table with 4 points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AB5C53D-6E59-1842-ACBC-39BBF91DF1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216" y="2549193"/>
            <a:ext cx="1641210" cy="137258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5216" y="4771259"/>
            <a:ext cx="1641210" cy="137258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62363" y="2549193"/>
            <a:ext cx="1641210" cy="1308112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2363" y="4771259"/>
            <a:ext cx="1641210" cy="1299609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600"/>
            </a:lvl1pPr>
          </a:lstStyle>
          <a:p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788" y="2050040"/>
            <a:ext cx="4987925" cy="383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2675" y="2050040"/>
            <a:ext cx="5241925" cy="383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788" y="4261862"/>
            <a:ext cx="4987925" cy="3932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2675" y="4261862"/>
            <a:ext cx="5241925" cy="39326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89188" y="2549525"/>
            <a:ext cx="3184525" cy="1371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48613" y="2547938"/>
            <a:ext cx="3455987" cy="13096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89188" y="4772025"/>
            <a:ext cx="3184525" cy="1371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48613" y="4770438"/>
            <a:ext cx="3455987" cy="13001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12">
            <a:extLst>
              <a:ext uri="{FF2B5EF4-FFF2-40B4-BE49-F238E27FC236}">
                <a16:creationId xmlns:a16="http://schemas.microsoft.com/office/drawing/2014/main" id="{E1E792AC-7784-9D48-8F4D-97CC9919F209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EF896112-78DA-4458-8D8B-9E655A832CC0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F6D6B6-6785-4FD6-ABDC-FFE5D6A080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49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8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8C1A5CF-9B28-A249-9FD9-C933F90D4E5E}"/>
              </a:ext>
            </a:extLst>
          </p:cNvPr>
          <p:cNvGrpSpPr/>
          <p:nvPr userDrawn="1"/>
        </p:nvGrpSpPr>
        <p:grpSpPr>
          <a:xfrm>
            <a:off x="645003" y="2262053"/>
            <a:ext cx="2256656" cy="2047521"/>
            <a:chOff x="561874" y="2262053"/>
            <a:chExt cx="576219" cy="2047521"/>
          </a:xfrm>
        </p:grpSpPr>
        <p:cxnSp>
          <p:nvCxnSpPr>
            <p:cNvPr id="14" name="Straight Connector 2">
              <a:extLst>
                <a:ext uri="{FF2B5EF4-FFF2-40B4-BE49-F238E27FC236}">
                  <a16:creationId xmlns:a16="http://schemas.microsoft.com/office/drawing/2014/main" id="{13FE47D9-EA55-FC40-82E9-DEC507AD1E8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17" name="Straight Connector 21">
              <a:extLst>
                <a:ext uri="{FF2B5EF4-FFF2-40B4-BE49-F238E27FC236}">
                  <a16:creationId xmlns:a16="http://schemas.microsoft.com/office/drawing/2014/main" id="{29619B6A-3E12-3E4F-97FA-908622D2B8A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E4BCA83-126C-8A40-AC5C-325A0CC8A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874" y="365125"/>
            <a:ext cx="8408981" cy="1325563"/>
          </a:xfrm>
          <a:prstGeom prst="rect">
            <a:avLst/>
          </a:prstGeom>
        </p:spPr>
        <p:txBody>
          <a:bodyPr anchor="ctr"/>
          <a:lstStyle>
            <a:lvl1pPr>
              <a:defRPr sz="3600" b="1" i="0">
                <a:latin typeface="+mj-lt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8 points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95DD42-D0C1-434C-8CE9-92DDA7C86B10}"/>
              </a:ext>
            </a:extLst>
          </p:cNvPr>
          <p:cNvGrpSpPr/>
          <p:nvPr userDrawn="1"/>
        </p:nvGrpSpPr>
        <p:grpSpPr>
          <a:xfrm>
            <a:off x="3448360" y="2262053"/>
            <a:ext cx="2277578" cy="2047521"/>
            <a:chOff x="561874" y="2262053"/>
            <a:chExt cx="576219" cy="2047521"/>
          </a:xfrm>
        </p:grpSpPr>
        <p:cxnSp>
          <p:nvCxnSpPr>
            <p:cNvPr id="39" name="Straight Connector 2">
              <a:extLst>
                <a:ext uri="{FF2B5EF4-FFF2-40B4-BE49-F238E27FC236}">
                  <a16:creationId xmlns:a16="http://schemas.microsoft.com/office/drawing/2014/main" id="{6CAB4FB4-39AF-9041-8CC0-A2642238253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0" name="Straight Connector 21">
              <a:extLst>
                <a:ext uri="{FF2B5EF4-FFF2-40B4-BE49-F238E27FC236}">
                  <a16:creationId xmlns:a16="http://schemas.microsoft.com/office/drawing/2014/main" id="{4AB60CE5-7F5D-ED41-958B-B272AE10DFC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60F04F-5DB9-3E4F-BA78-F6407195F565}"/>
              </a:ext>
            </a:extLst>
          </p:cNvPr>
          <p:cNvGrpSpPr/>
          <p:nvPr userDrawn="1"/>
        </p:nvGrpSpPr>
        <p:grpSpPr>
          <a:xfrm>
            <a:off x="6215623" y="2262053"/>
            <a:ext cx="2265547" cy="2047521"/>
            <a:chOff x="561874" y="2262053"/>
            <a:chExt cx="576219" cy="2047521"/>
          </a:xfrm>
        </p:grpSpPr>
        <p:cxnSp>
          <p:nvCxnSpPr>
            <p:cNvPr id="42" name="Straight Connector 2">
              <a:extLst>
                <a:ext uri="{FF2B5EF4-FFF2-40B4-BE49-F238E27FC236}">
                  <a16:creationId xmlns:a16="http://schemas.microsoft.com/office/drawing/2014/main" id="{BA89B143-BB24-8942-976F-30C1F753FD5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3" name="Straight Connector 21">
              <a:extLst>
                <a:ext uri="{FF2B5EF4-FFF2-40B4-BE49-F238E27FC236}">
                  <a16:creationId xmlns:a16="http://schemas.microsoft.com/office/drawing/2014/main" id="{50CF07AB-E5E3-2047-9B71-2B94CCA0001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EC92957-FF66-3548-9251-5728340A3225}"/>
              </a:ext>
            </a:extLst>
          </p:cNvPr>
          <p:cNvGrpSpPr/>
          <p:nvPr userDrawn="1"/>
        </p:nvGrpSpPr>
        <p:grpSpPr>
          <a:xfrm>
            <a:off x="8970855" y="2262053"/>
            <a:ext cx="2265547" cy="2047521"/>
            <a:chOff x="561874" y="2262053"/>
            <a:chExt cx="576219" cy="2047521"/>
          </a:xfrm>
        </p:grpSpPr>
        <p:cxnSp>
          <p:nvCxnSpPr>
            <p:cNvPr id="45" name="Straight Connector 2">
              <a:extLst>
                <a:ext uri="{FF2B5EF4-FFF2-40B4-BE49-F238E27FC236}">
                  <a16:creationId xmlns:a16="http://schemas.microsoft.com/office/drawing/2014/main" id="{5D0B50D6-7F1D-5D42-9995-A44CCDC847E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4309574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  <p:cxnSp>
          <p:nvCxnSpPr>
            <p:cNvPr id="46" name="Straight Connector 21">
              <a:extLst>
                <a:ext uri="{FF2B5EF4-FFF2-40B4-BE49-F238E27FC236}">
                  <a16:creationId xmlns:a16="http://schemas.microsoft.com/office/drawing/2014/main" id="{529BF895-274F-594D-AF96-EB7AAE08393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61874" y="2262053"/>
              <a:ext cx="576219" cy="0"/>
            </a:xfrm>
            <a:prstGeom prst="straightConnector1">
              <a:avLst/>
            </a:prstGeom>
            <a:noFill/>
            <a:ln w="6350" cap="flat">
              <a:solidFill>
                <a:srgbClr val="F76366"/>
              </a:solidFill>
              <a:prstDash val="solid"/>
              <a:miter/>
            </a:ln>
          </p:spPr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EA36-A7DC-A649-915C-5DB263E9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0966" y="2305255"/>
            <a:ext cx="2340693" cy="4847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C775-C947-D244-8752-8C3DD0CCD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70697" y="2305255"/>
            <a:ext cx="2340694" cy="484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3A443D-B063-1349-9AA8-0DC7CF74C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6596" y="2305255"/>
            <a:ext cx="2354574" cy="484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DB7FD91-AF73-C940-BA2C-AF665C6BF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68209" y="2305255"/>
            <a:ext cx="2368193" cy="484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3789CD-493A-9447-AF9C-E84DE9E57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185" y="4372410"/>
            <a:ext cx="2361332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ECE89A3-01FB-1C47-83B9-EE08A269C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70697" y="4372410"/>
            <a:ext cx="2340550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1B2740D-DC7F-5C46-8390-6E4C2F592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6596" y="4372410"/>
            <a:ext cx="2361189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DB622EE-B538-5246-A770-E2E8E38EF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8209" y="4372410"/>
            <a:ext cx="2368193" cy="3658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70DCF57-A2E2-A243-8F78-8608AC8EE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328" y="2861682"/>
            <a:ext cx="2361331" cy="1315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FF7F820-25AC-184F-A103-92608BCD8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70841" y="2862262"/>
            <a:ext cx="2342509" cy="1325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50D67A9-D5A6-524E-ACEF-301879663D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26741" y="2861682"/>
            <a:ext cx="2356987" cy="13150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5C5D0E5-41C9-E44B-9F88-060FF185A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8353" y="2860604"/>
            <a:ext cx="2356987" cy="12954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0CB7CC81-5E36-3847-A628-A1046C8A11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0328" y="4811135"/>
            <a:ext cx="2361189" cy="14239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CC3F345-C467-B74C-948D-A29899636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70842" y="4812143"/>
            <a:ext cx="2340550" cy="14436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3616DC8-E336-2045-8593-96CA2D8E5F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26741" y="4811136"/>
            <a:ext cx="2361189" cy="14239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CB66314-286F-0C40-89CD-F58F33DA60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68353" y="4811136"/>
            <a:ext cx="2368049" cy="1444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4" name="Slide Number Placeholder 12">
            <a:extLst>
              <a:ext uri="{FF2B5EF4-FFF2-40B4-BE49-F238E27FC236}">
                <a16:creationId xmlns:a16="http://schemas.microsoft.com/office/drawing/2014/main" id="{FC299318-D66E-1E49-9C4B-8B18DEA4661F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D5EC033-492B-4F5D-8EDF-623017827651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887C95-D4F3-4926-9A11-5682B80C7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799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245" y="250825"/>
            <a:ext cx="8186032" cy="691284"/>
          </a:xfrm>
          <a:prstGeom prst="rect">
            <a:avLst/>
          </a:prstGeom>
        </p:spPr>
        <p:txBody>
          <a:bodyPr/>
          <a:lstStyle>
            <a:lvl1pPr algn="l">
              <a:defRPr sz="30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Project Plan</a:t>
            </a:r>
          </a:p>
        </p:txBody>
      </p:sp>
      <p:sp>
        <p:nvSpPr>
          <p:cNvPr id="6" name="Slide Number Placeholder 12">
            <a:extLst>
              <a:ext uri="{FF2B5EF4-FFF2-40B4-BE49-F238E27FC236}">
                <a16:creationId xmlns:a16="http://schemas.microsoft.com/office/drawing/2014/main" id="{F9519605-06CC-9D4D-A5A2-4DE8DF0294A1}"/>
              </a:ext>
            </a:extLst>
          </p:cNvPr>
          <p:cNvSpPr txBox="1"/>
          <p:nvPr userDrawn="1"/>
        </p:nvSpPr>
        <p:spPr>
          <a:xfrm>
            <a:off x="10909706" y="400446"/>
            <a:ext cx="398991" cy="340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100584" tIns="50292" rIns="100584" bIns="50292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059" b="1" i="0" smtClean="0">
                <a:solidFill>
                  <a:srgbClr val="F76466"/>
                </a:solidFill>
                <a:latin typeface="Arial" panose="020B0604020202020204" pitchFamily="34" charset="0"/>
              </a:rPr>
              <a:t>‹#›</a:t>
            </a:fld>
            <a:endParaRPr lang="en-US" sz="1059" b="1" i="0" u="none" strike="noStrike" kern="1200" cap="none" spc="0" baseline="0" dirty="0">
              <a:solidFill>
                <a:srgbClr val="F76466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BB14219-AD8E-FC4E-8AC3-3C345116B335}"/>
              </a:ext>
            </a:extLst>
          </p:cNvPr>
          <p:cNvSpPr/>
          <p:nvPr userDrawn="1"/>
        </p:nvSpPr>
        <p:spPr>
          <a:xfrm>
            <a:off x="11308697" y="354147"/>
            <a:ext cx="682613" cy="395060"/>
          </a:xfrm>
          <a:prstGeom prst="rect">
            <a:avLst/>
          </a:prstGeom>
          <a:solidFill>
            <a:srgbClr val="0A495D"/>
          </a:solidFill>
          <a:ln w="12701" cap="flat">
            <a:solidFill>
              <a:srgbClr val="02756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588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767FE7-73EF-BB4F-B2EF-BCEFC01DB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3649" y="520608"/>
            <a:ext cx="437322" cy="12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22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061BD773-1C63-EB4D-9BC8-8A841228C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AF9C8D2-AFFC-7947-AC08-57C64A5642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47453207"/>
              </p:ext>
            </p:extLst>
          </p:nvPr>
        </p:nvGraphicFramePr>
        <p:xfrm>
          <a:off x="429491" y="1080340"/>
          <a:ext cx="11356110" cy="4267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938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1639597118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525754032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3132086791"/>
                    </a:ext>
                  </a:extLst>
                </a:gridCol>
                <a:gridCol w="1703648">
                  <a:extLst>
                    <a:ext uri="{9D8B030D-6E8A-4147-A177-3AD203B41FA5}">
                      <a16:colId xmlns:a16="http://schemas.microsoft.com/office/drawing/2014/main" val="2964950139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3368195123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661972226"/>
                    </a:ext>
                  </a:extLst>
                </a:gridCol>
                <a:gridCol w="1103746">
                  <a:extLst>
                    <a:ext uri="{9D8B030D-6E8A-4147-A177-3AD203B41FA5}">
                      <a16:colId xmlns:a16="http://schemas.microsoft.com/office/drawing/2014/main" val="497956197"/>
                    </a:ext>
                  </a:extLst>
                </a:gridCol>
              </a:tblGrid>
              <a:tr h="4045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4A5D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15186"/>
                  </a:ext>
                </a:extLst>
              </a:tr>
              <a:tr h="73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B4A5D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  <a:endParaRPr lang="en-US" sz="1200" b="0" dirty="0"/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54684"/>
                  </a:ext>
                </a:extLst>
              </a:tr>
              <a:tr h="147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B4A5D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B4A5D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7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20DF949-E328-1045-8FAC-465AD417AEF3}"/>
              </a:ext>
            </a:extLst>
          </p:cNvPr>
          <p:cNvGrpSpPr/>
          <p:nvPr userDrawn="1"/>
        </p:nvGrpSpPr>
        <p:grpSpPr>
          <a:xfrm>
            <a:off x="8151371" y="581895"/>
            <a:ext cx="397855" cy="5499590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EE3036-2C0B-4D4F-AAD4-6A12044D704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FACF9D7A-DA8F-A942-B1A1-DE53B39DAEBD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F03D2-84F7-8440-A81B-78614AF601C2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FF04C61-799E-AB46-A8CF-5B7ACD58FA2F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F882FC-2835-F840-B901-3849AC7FBDFD}"/>
              </a:ext>
            </a:extLst>
          </p:cNvPr>
          <p:cNvSpPr/>
          <p:nvPr userDrawn="1"/>
        </p:nvSpPr>
        <p:spPr>
          <a:xfrm>
            <a:off x="6250737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265F7F-3F2E-6548-AFB8-8DCD16A3942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00EA2F-0500-CB44-A467-55B0FE343CE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4E7AD-6D55-5D4C-BB90-5BB5E6A588EF}"/>
              </a:ext>
            </a:extLst>
          </p:cNvPr>
          <p:cNvSpPr/>
          <p:nvPr userDrawn="1"/>
        </p:nvSpPr>
        <p:spPr>
          <a:xfrm>
            <a:off x="807187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A16C7-2A6C-3041-AB4B-7879EF8F18C7}"/>
              </a:ext>
            </a:extLst>
          </p:cNvPr>
          <p:cNvSpPr txBox="1"/>
          <p:nvPr userDrawn="1"/>
        </p:nvSpPr>
        <p:spPr>
          <a:xfrm>
            <a:off x="8005944" y="6298823"/>
            <a:ext cx="10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29B23-034F-6843-A2A5-7F84099252E5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41F94-3FA7-774A-ADAE-7E3A13AC2289}"/>
              </a:ext>
            </a:extLst>
          </p:cNvPr>
          <p:cNvSpPr txBox="1"/>
          <p:nvPr userDrawn="1"/>
        </p:nvSpPr>
        <p:spPr>
          <a:xfrm>
            <a:off x="5794769" y="6317494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6094221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9FBF463-A400-DE43-82A9-DD6D7FCB1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6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2E29FBF-6530-CF43-ACCA-6E1AC26298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4085016"/>
              </p:ext>
            </p:extLst>
          </p:nvPr>
        </p:nvGraphicFramePr>
        <p:xfrm>
          <a:off x="431800" y="1443944"/>
          <a:ext cx="11353801" cy="40524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0265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575187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858297">
                  <a:extLst>
                    <a:ext uri="{9D8B030D-6E8A-4147-A177-3AD203B41FA5}">
                      <a16:colId xmlns:a16="http://schemas.microsoft.com/office/drawing/2014/main" val="2058491919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69317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1771445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24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B4A5D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B588387-2F62-2C4B-B503-6576EE020300}"/>
              </a:ext>
            </a:extLst>
          </p:cNvPr>
          <p:cNvGrpSpPr/>
          <p:nvPr userDrawn="1"/>
        </p:nvGrpSpPr>
        <p:grpSpPr>
          <a:xfrm>
            <a:off x="4613734" y="1028887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170AAE-2832-2B4E-A359-2995E9DB1A0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FB83C4-6DF1-D24B-9CA2-DCE3C16FFAD7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48833-5A32-B24E-9EE2-957114AE0061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1B3D954C-72F8-BD41-AF16-0546D9CF401B}"/>
              </a:ext>
            </a:extLst>
          </p:cNvPr>
          <p:cNvSpPr/>
          <p:nvPr userDrawn="1"/>
        </p:nvSpPr>
        <p:spPr>
          <a:xfrm>
            <a:off x="11662055" y="5957073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8FC9E3-9816-B140-910D-27B38BC78110}"/>
              </a:ext>
            </a:extLst>
          </p:cNvPr>
          <p:cNvSpPr/>
          <p:nvPr userDrawn="1"/>
        </p:nvSpPr>
        <p:spPr>
          <a:xfrm>
            <a:off x="3919205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2CC9567-99C2-9349-90D0-CFB117460F52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BDFFD1-3F6F-464C-815A-6EDD529C55A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2EDC9C-2416-6A40-AB23-A356B35B95E3}"/>
              </a:ext>
            </a:extLst>
          </p:cNvPr>
          <p:cNvSpPr/>
          <p:nvPr userDrawn="1"/>
        </p:nvSpPr>
        <p:spPr>
          <a:xfrm>
            <a:off x="453712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6D9D-CF5E-5540-9F31-642970E5751E}"/>
              </a:ext>
            </a:extLst>
          </p:cNvPr>
          <p:cNvSpPr txBox="1"/>
          <p:nvPr userDrawn="1"/>
        </p:nvSpPr>
        <p:spPr>
          <a:xfrm>
            <a:off x="4448635" y="6275482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350C5-E354-F449-B033-3E0BD2003A6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04E30-C6C9-CA42-AEBA-3F1AA8305DC9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34444271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D7167A3-E1F3-7B4A-87C4-31FD5538DB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50788032"/>
              </p:ext>
            </p:extLst>
          </p:nvPr>
        </p:nvGraphicFramePr>
        <p:xfrm>
          <a:off x="431800" y="1411302"/>
          <a:ext cx="11353800" cy="4004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4419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21112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892629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378851573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3547354514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645553096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4020784248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951785590"/>
                    </a:ext>
                  </a:extLst>
                </a:gridCol>
              </a:tblGrid>
              <a:tr h="266375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7213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725C773-9FF8-1A45-BD9E-22B8602B2D08}"/>
              </a:ext>
            </a:extLst>
          </p:cNvPr>
          <p:cNvGrpSpPr/>
          <p:nvPr userDrawn="1"/>
        </p:nvGrpSpPr>
        <p:grpSpPr>
          <a:xfrm>
            <a:off x="2703155" y="974868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B71F95-D404-F94D-920A-12A7C81A37E4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DF0587-C3AF-9842-A376-721019B12308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A85C7-9B49-EA41-85F4-03769AB0B3BC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4211AE4F-662B-C34F-9FE8-708E9DA43FCB}"/>
              </a:ext>
            </a:extLst>
          </p:cNvPr>
          <p:cNvSpPr/>
          <p:nvPr userDrawn="1"/>
        </p:nvSpPr>
        <p:spPr>
          <a:xfrm>
            <a:off x="2624613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339AD6-31DF-484D-9C72-C70FB1541E3D}"/>
              </a:ext>
            </a:extLst>
          </p:cNvPr>
          <p:cNvSpPr/>
          <p:nvPr userDrawn="1"/>
        </p:nvSpPr>
        <p:spPr>
          <a:xfrm>
            <a:off x="7798269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44019-2AFC-1E45-AD25-BCCECA4C678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2B64C4-7EEC-D64F-AF35-CCB08BDB29E6}"/>
              </a:ext>
            </a:extLst>
          </p:cNvPr>
          <p:cNvSpPr/>
          <p:nvPr userDrawn="1"/>
        </p:nvSpPr>
        <p:spPr>
          <a:xfrm>
            <a:off x="371841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23AB75-AE70-0840-904A-55746D0A8FBA}"/>
              </a:ext>
            </a:extLst>
          </p:cNvPr>
          <p:cNvSpPr/>
          <p:nvPr userDrawn="1"/>
        </p:nvSpPr>
        <p:spPr>
          <a:xfrm>
            <a:off x="4544327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B8B0D22-665B-4F69-A5B0-DADAEACFB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012" y="250825"/>
            <a:ext cx="8239699" cy="664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76466"/>
                </a:solidFill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12 Month </a:t>
            </a:r>
            <a:r>
              <a:rPr lang="en-US" dirty="0">
                <a:latin typeface="Source Serif Pro Black" panose="02040603050405020204" pitchFamily="18" charset="0"/>
                <a:ea typeface="Source Serif Pro Black" panose="02040603050405020204" pitchFamily="18" charset="0"/>
                <a:cs typeface="Arial Black" panose="020B0604020202020204" pitchFamily="34" charset="0"/>
              </a:rPr>
              <a:t>2021 </a:t>
            </a:r>
            <a:r>
              <a:rPr lang="en-US" b="0" dirty="0">
                <a:latin typeface="Arial" panose="020B0604020202020204" pitchFamily="34" charset="0"/>
                <a:ea typeface="Source Serif Pro Black" panose="02040603050405020204" pitchFamily="18" charset="0"/>
              </a:rPr>
              <a:t>Project </a:t>
            </a:r>
            <a:r>
              <a:rPr lang="en-US" b="0" dirty="0">
                <a:latin typeface="Arial" panose="020B0604020202020204" pitchFamily="34" charset="0"/>
              </a:rPr>
              <a:t>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BB253-DA7B-4687-A8C8-2AE1B0B4E4CC}"/>
              </a:ext>
            </a:extLst>
          </p:cNvPr>
          <p:cNvSpPr txBox="1"/>
          <p:nvPr userDrawn="1"/>
        </p:nvSpPr>
        <p:spPr>
          <a:xfrm>
            <a:off x="2542067" y="6283921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B5163-7459-4200-AC72-53AE1D4244E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DA4AA-40AE-4127-87D2-4FA4279AAACF}"/>
              </a:ext>
            </a:extLst>
          </p:cNvPr>
          <p:cNvSpPr txBox="1"/>
          <p:nvPr userDrawn="1"/>
        </p:nvSpPr>
        <p:spPr>
          <a:xfrm>
            <a:off x="3536700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41264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29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50F505-B83B-A441-812C-EE379E670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65455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0A12F-117A-F54C-9A34-C176409BC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90" y="1036276"/>
            <a:ext cx="998427" cy="859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339E92-2173-2347-B46B-24CE00C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75" y="5147695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CCFA14-DDD9-8842-AA20-116961418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EB5A10DD-58C9-754E-9C59-60986D35E24F}"/>
              </a:ext>
            </a:extLst>
          </p:cNvPr>
          <p:cNvSpPr/>
          <p:nvPr/>
        </p:nvSpPr>
        <p:spPr>
          <a:xfrm>
            <a:off x="11479477" y="2716478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C2C27-FD6C-F34B-9737-D23CB3084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480" y="1895475"/>
            <a:ext cx="9065623" cy="325278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FontTx/>
              <a:buNone/>
              <a:defRPr sz="3600" b="1" i="1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algn="ctr">
              <a:buFontTx/>
              <a:buNone/>
              <a:defRPr/>
            </a:lvl2pPr>
            <a:lvl3pPr algn="ctr">
              <a:buFontTx/>
              <a:buNone/>
              <a:defRPr/>
            </a:lvl3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/>
              <a:t>Quote for inspiration</a:t>
            </a:r>
          </a:p>
        </p:txBody>
      </p:sp>
    </p:spTree>
    <p:extLst>
      <p:ext uri="{BB962C8B-B14F-4D97-AF65-F5344CB8AC3E}">
        <p14:creationId xmlns:p14="http://schemas.microsoft.com/office/powerpoint/2010/main" val="5990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DF416A4C-EDF5-E349-996D-32FD5D99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59" y="5063874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05B668-7A9F-5A45-BD1A-732DFF262C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72846A5C-3F14-0A40-A5A3-42D08000ACC4}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940548E-286C-8046-BFE8-FF8DDF28F0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3675" y="4054569"/>
            <a:ext cx="3081130" cy="29845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buFontTx/>
              <a:buNone/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URL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B37C0-0432-E54D-88CC-1ED02077A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7846" y="3606151"/>
            <a:ext cx="3166959" cy="42586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F76466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>
                <a:latin typeface="+mj-lt"/>
              </a:defRPr>
            </a:lvl2pPr>
            <a:lvl3pPr>
              <a:buFontTx/>
              <a:buNone/>
              <a:defRPr sz="2800">
                <a:latin typeface="+mj-lt"/>
              </a:defRPr>
            </a:lvl3pPr>
            <a:lvl4pPr>
              <a:buFontTx/>
              <a:buNone/>
              <a:defRPr sz="2800">
                <a:latin typeface="+mj-lt"/>
              </a:defRPr>
            </a:lvl4pPr>
            <a:lvl5pPr>
              <a:buFontTx/>
              <a:buNone/>
              <a:defRPr sz="2800">
                <a:latin typeface="+mj-lt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292564-B06C-6C4E-846C-43D2B5FF83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4805" y="3597036"/>
            <a:ext cx="2919412" cy="43497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3861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4E46F-1AB6-D347-B43D-79564D9A551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161616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VN" sz="1588" b="1" i="0" u="none" strike="noStrike" kern="1200" cap="none" spc="0" baseline="0">
                <a:solidFill>
                  <a:srgbClr val="161616"/>
                </a:solidFill>
                <a:uFillTx/>
                <a:latin typeface="Arial" pitchFamily="34"/>
              </a:rPr>
              <a:t>z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E61E825-D3EC-6945-A107-2C7E790C67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944" y="2395613"/>
            <a:ext cx="1994080" cy="150573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021345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pic>
        <p:nvPicPr>
          <p:cNvPr id="8" name="Picture 7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885BD8FC-03C9-B41E-CD04-B5D3ACB82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8" t="18764" r="30040" b="18481"/>
          <a:stretch/>
        </p:blipFill>
        <p:spPr>
          <a:xfrm>
            <a:off x="5743913" y="1095133"/>
            <a:ext cx="6216074" cy="5783944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732636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862B87-C49C-5AB0-77A4-CD8249B34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50" y="472209"/>
            <a:ext cx="1053819" cy="394723"/>
          </a:xfrm>
          <a:prstGeom prst="rect">
            <a:avLst/>
          </a:prstGeom>
        </p:spPr>
      </p:pic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C8B9214-2BB0-4E59-D64E-7D2DD323A3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A14C7D4-694B-12CD-B121-81F1B7FCCF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4" name="Picture 3" descr="A person and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EC214888-5995-331C-6027-2D5E85ACAC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142"/>
          <a:stretch/>
        </p:blipFill>
        <p:spPr>
          <a:xfrm>
            <a:off x="4627965" y="156707"/>
            <a:ext cx="7581620" cy="675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95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rgbClr val="16726E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07EF46F-9926-A142-BB8B-0194F137A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600A883F-7D95-6F4F-9251-68B11E0933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C862B87-C49C-5AB0-77A4-CD8249B340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4850" y="472209"/>
            <a:ext cx="1053819" cy="394723"/>
          </a:xfrm>
          <a:prstGeom prst="rect">
            <a:avLst/>
          </a:prstGeom>
        </p:spPr>
      </p:pic>
      <p:pic>
        <p:nvPicPr>
          <p:cNvPr id="5" name="Picture 4" descr="A person and a child smiling&#10;&#10;Description automatically generated with medium confidence">
            <a:extLst>
              <a:ext uri="{FF2B5EF4-FFF2-40B4-BE49-F238E27FC236}">
                <a16:creationId xmlns:a16="http://schemas.microsoft.com/office/drawing/2014/main" id="{BEABC2DA-F35A-FE74-BFB5-0D280F080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24305"/>
          <a:stretch/>
        </p:blipFill>
        <p:spPr>
          <a:xfrm>
            <a:off x="4552403" y="149901"/>
            <a:ext cx="7657530" cy="674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1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pic>
        <p:nvPicPr>
          <p:cNvPr id="8" name="Picture 7" descr="A picture containing person, yellow&#10;&#10;Description automatically generated">
            <a:extLst>
              <a:ext uri="{FF2B5EF4-FFF2-40B4-BE49-F238E27FC236}">
                <a16:creationId xmlns:a16="http://schemas.microsoft.com/office/drawing/2014/main" id="{885BD8FC-03C9-B41E-CD04-B5D3ACB82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8" t="18764" r="30040" b="18481"/>
          <a:stretch/>
        </p:blipFill>
        <p:spPr>
          <a:xfrm>
            <a:off x="5743913" y="1095133"/>
            <a:ext cx="6216074" cy="5783944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38179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6A74D-1060-8D55-3399-C54E50846245}"/>
              </a:ext>
            </a:extLst>
          </p:cNvPr>
          <p:cNvSpPr/>
          <p:nvPr userDrawn="1"/>
        </p:nvSpPr>
        <p:spPr>
          <a:xfrm>
            <a:off x="-9625" y="-9625"/>
            <a:ext cx="12209584" cy="68961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6CE2DC-CB82-5CCA-48DB-5B86C54C3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37" y="23853"/>
            <a:ext cx="6876347" cy="68763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85BA0E2-963C-6145-AC50-6BCCC1FD9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616" y="3429000"/>
            <a:ext cx="5599250" cy="15351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679FD0-7191-D847-95FD-3AE361498D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0754" y="1795463"/>
            <a:ext cx="5599112" cy="1535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Main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238310-1C56-A142-8F1F-00F43C4B8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0754" y="5127619"/>
            <a:ext cx="5463476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355119-D5CF-C1BE-738D-07465B8CB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50" y="476007"/>
            <a:ext cx="1053819" cy="393626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772C337-2DFB-96F7-A7A8-E96EE22694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0754" y="5596858"/>
            <a:ext cx="4412473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5000"/>
              </a:lnSpc>
              <a:spcBef>
                <a:spcPts val="0"/>
              </a:spcBef>
              <a:buFontTx/>
              <a:buNone/>
              <a:defRPr sz="1600" b="0" i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0E21877-539B-005F-4847-52B70FC47C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754" y="6124286"/>
            <a:ext cx="4412479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7" name="Picture 6" descr="A picture containing person, holding, player, male&#10;&#10;Description automatically generated">
            <a:extLst>
              <a:ext uri="{FF2B5EF4-FFF2-40B4-BE49-F238E27FC236}">
                <a16:creationId xmlns:a16="http://schemas.microsoft.com/office/drawing/2014/main" id="{E18EA37A-7398-1789-52C3-EE612F0877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384" y="-143435"/>
            <a:ext cx="10685991" cy="712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02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D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A299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50F505-B83B-A441-812C-EE379E670B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5213" y="681038"/>
            <a:ext cx="3751537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12632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14703" y="1826229"/>
            <a:ext cx="3762048" cy="9283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Sub-head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8C306D6-5859-B742-8416-01097D2D2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3" y="681038"/>
            <a:ext cx="3762048" cy="9283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7733069-2C87-144C-8EF4-E64E3F05E1D5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97972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4989" y="1826229"/>
            <a:ext cx="3941762" cy="9283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Sub-head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8C306D6-5859-B742-8416-01097D2D2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92830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0ED88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286A8-24C4-6F4A-81A0-55BCB4B7C1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8740" y="681038"/>
            <a:ext cx="6158420" cy="547287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body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58200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C6E66E-7E33-A44B-BD63-962BE2B9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3" y="681038"/>
            <a:ext cx="3762048" cy="26384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4810813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AD3C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rgbClr val="1AD3C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092310-E0D1-F449-A33E-956CA1FFEE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1887537"/>
            <a:ext cx="3746500" cy="41195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60CCD6-78D7-E747-9DF0-CDD86FD726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08600" y="1028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4DB73B-550C-AA4E-91C2-5152291FD4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321300" y="23320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C98627-AC03-D548-A99A-BF2BC0820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08600" y="26797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EE424-708D-BE43-B5C3-438424102C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321300" y="3970337"/>
            <a:ext cx="6026150" cy="3476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6E3D2E-A7EC-B54C-A80C-93F6573D0A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08600" y="4318001"/>
            <a:ext cx="6051550" cy="12826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bg1">
                    <a:lumMod val="1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7380D-8105-3244-A71C-2CC3E68B6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681037"/>
            <a:ext cx="3752850" cy="120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>
                    <a:lumMod val="10000"/>
                  </a:schemeClr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3297779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Logo&#10;&#10;Description automatically generated">
            <a:extLst>
              <a:ext uri="{FF2B5EF4-FFF2-40B4-BE49-F238E27FC236}">
                <a16:creationId xmlns:a16="http://schemas.microsoft.com/office/drawing/2014/main" id="{536E6EC2-8DFE-EC45-A597-2044BE35F3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00B7C08-DF1B-B246-B499-73343E7CAF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0565646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FF43A0CC-8C06-DB44-ADB2-0D2DE7805A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96"/>
            <a:ext cx="12192000" cy="686223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9150" y="3111499"/>
            <a:ext cx="6445250" cy="15494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69B16A-05CF-484F-AB35-5FAE028B7D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9149" y="1595438"/>
            <a:ext cx="6445249" cy="1516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709464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B2D55D35-75EB-C64F-BA6E-EF2AEA88F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F42E93-C26A-2042-852E-BF17C142BA6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5E3C1F-2EE1-FB4C-9F99-89F83DFF6FC9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36A4CC3-0ACB-7042-AABA-4D52228C08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EA37A-273E-344D-951C-EDDDFE45D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10436469" cy="914962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Tx/>
              <a:buNone/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3600"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for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15107D-B4EA-D446-A2D3-185AF0B3C7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1666" y="1737678"/>
            <a:ext cx="8372476" cy="6699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1AD49-36A5-4A40-B9F6-8296FFCC23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2450" y="2654300"/>
            <a:ext cx="8372475" cy="36353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A299"/>
              </a:buClr>
              <a:buSzPct val="125000"/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D882"/>
              </a:buClr>
              <a:buSzPct val="90000"/>
              <a:buFont typeface="Wingdings" pitchFamily="2" charset="2"/>
              <a:buChar char="§"/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00"/>
              <a:buFont typeface="Wingdings" pitchFamily="2" charset="2"/>
              <a:buChar char="Ø"/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76588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18F46FE-795A-B143-B2C5-0F05750D254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8AAAA3-7B04-DB4C-B0E3-B27A4E07C1A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5DCE1D9-7411-3344-BD37-ED1CE3BDE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31B42-6A96-8343-B321-3BD5662A0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10412289" cy="91496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One column text and callout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4D0080-4968-C147-9D17-404A557BFA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385" y="2509520"/>
            <a:ext cx="3106615" cy="2946718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Callout</a:t>
            </a:r>
          </a:p>
          <a:p>
            <a:pPr lvl="0"/>
            <a:r>
              <a:rPr lang="en-US" dirty="0" err="1"/>
              <a:t>Aliciatur</a:t>
            </a:r>
            <a:r>
              <a:rPr lang="en-US" dirty="0"/>
              <a:t>? Qui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conetur</a:t>
            </a:r>
            <a:r>
              <a:rPr lang="en-US" dirty="0"/>
              <a:t>? </a:t>
            </a:r>
            <a:r>
              <a:rPr lang="en-US" dirty="0" err="1"/>
              <a:t>Genis</a:t>
            </a:r>
            <a:r>
              <a:rPr lang="en-US" dirty="0"/>
              <a:t> </a:t>
            </a:r>
            <a:r>
              <a:rPr lang="en-US" dirty="0" err="1"/>
              <a:t>doloriberro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entorum</a:t>
            </a:r>
            <a:r>
              <a:rPr lang="en-US" dirty="0"/>
              <a:t> </a:t>
            </a:r>
            <a:r>
              <a:rPr lang="en-US" dirty="0" err="1"/>
              <a:t>iducill</a:t>
            </a:r>
            <a:r>
              <a:rPr lang="en-US" dirty="0"/>
              <a:t>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093A76-C7FB-4B4D-A592-4CFB7C16D9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0724" y="2509838"/>
            <a:ext cx="6584950" cy="568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spcBef>
                <a:spcPts val="0"/>
              </a:spcBef>
              <a:buFontTx/>
              <a:buNone/>
              <a:defRPr b="1" i="0">
                <a:solidFill>
                  <a:srgbClr val="04A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CAA0C-C32F-E943-A591-90ABA5DF0D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0725" y="3233738"/>
            <a:ext cx="6584950" cy="272097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3D5B73E-DC18-8140-AB86-565DCE19FA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317502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B1CD81-9B70-D544-81B2-C20F305E6686}"/>
              </a:ext>
            </a:extLst>
          </p:cNvPr>
          <p:cNvSpPr/>
          <p:nvPr userDrawn="1"/>
        </p:nvSpPr>
        <p:spPr>
          <a:xfrm>
            <a:off x="4758332" y="2140527"/>
            <a:ext cx="6276109" cy="367838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3EAB-B430-DB45-AC71-808E1D0159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3385" y="219247"/>
            <a:ext cx="8994798" cy="9301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One column text and video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01D9E2-D4E8-0B47-8485-F17B1333C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385" y="2139950"/>
            <a:ext cx="3646365" cy="3678238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2000" b="1" i="0">
                <a:solidFill>
                  <a:schemeClr val="tx1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Media Placeholder 10">
            <a:extLst>
              <a:ext uri="{FF2B5EF4-FFF2-40B4-BE49-F238E27FC236}">
                <a16:creationId xmlns:a16="http://schemas.microsoft.com/office/drawing/2014/main" id="{FCFC6577-73CE-BE41-B0FC-3E2C70F35C72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04078" y="2259013"/>
            <a:ext cx="6013450" cy="344963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38D78690-5FFB-9E4D-B212-42ED7E39559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D90E28-96C2-A643-AEDE-DD6FEF8FFDD3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FD24652-F614-F243-AA94-0FC86099F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71D87FA8-DB25-AA46-9FD6-B70444C86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706427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CA892-7E96-074B-8920-B7C11E8B16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3300" y="2311400"/>
            <a:ext cx="6540500" cy="482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/>
            </a:lvl2pPr>
            <a:lvl3pPr marL="0" indent="0">
              <a:spcBef>
                <a:spcPts val="0"/>
              </a:spcBef>
              <a:buFontTx/>
              <a:buNone/>
              <a:defRPr sz="1800"/>
            </a:lvl3pPr>
            <a:lvl4pPr marL="0" indent="0">
              <a:spcBef>
                <a:spcPts val="0"/>
              </a:spcBef>
              <a:buFontTx/>
              <a:buNone/>
              <a:defRPr sz="1800"/>
            </a:lvl4pPr>
            <a:lvl5pPr marL="0" indent="0">
              <a:spcBef>
                <a:spcPts val="0"/>
              </a:spcBef>
              <a:buFontTx/>
              <a:buNone/>
              <a:defRPr sz="1800"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ADD3B-86AD-7D4F-93E5-1FBF7B171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220" y="219247"/>
            <a:ext cx="10403816" cy="914958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One column text and image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E98267-CB39-234E-BF70-68580ABBEB2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2258066"/>
            <a:ext cx="2897462" cy="28974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B505FCFE-E562-634A-AE1E-5BDAF593B00C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D8EE21-B6B2-8045-B184-7D47BB3C4DB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8554F8F-8E3B-7043-B30E-C40AD7E00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8D3560-9D8C-9F42-8AA8-A9CBB19B7B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13300" y="3144838"/>
            <a:ext cx="6567488" cy="303212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BA750F42-BA37-8146-8B43-8480E9A92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46182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01FF4F-88CF-9340-98C0-AE26E08DA4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3" y="2384425"/>
            <a:ext cx="4791076" cy="6746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779FD-0B1A-8F47-B5C4-E564BC48C4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2" y="219247"/>
            <a:ext cx="10393678" cy="91496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CAEC1A-BEFC-E748-A0A4-7FF40BF3CF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32550" y="2384425"/>
            <a:ext cx="4921250" cy="674688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Slide Number Placeholder 12">
            <a:extLst>
              <a:ext uri="{FF2B5EF4-FFF2-40B4-BE49-F238E27FC236}">
                <a16:creationId xmlns:a16="http://schemas.microsoft.com/office/drawing/2014/main" id="{451BFB2D-BE9C-4A40-AD9C-1C0E0AEC34D4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4171F72-F9D9-334D-B5FA-B3270D4D3C4A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6A6F6C-15FA-4848-98A6-FDB3F684AD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F9593A-0C6E-804C-BBC0-77EBD377F9C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522" y="3281362"/>
            <a:ext cx="4791076" cy="2957513"/>
          </a:xfrm>
          <a:prstGeom prst="rect">
            <a:avLst/>
          </a:prstGeom>
        </p:spPr>
        <p:txBody>
          <a:bodyPr lIns="0" tIns="0" rIns="0" bIns="0"/>
          <a:lstStyle>
            <a:lvl1pPr mar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600"/>
            </a:lvl1pPr>
            <a:lvl2pPr marL="228600">
              <a:spcBef>
                <a:spcPts val="0"/>
              </a:spcBef>
              <a:spcAft>
                <a:spcPts val="600"/>
              </a:spcAft>
              <a:defRPr sz="1600"/>
            </a:lvl2pPr>
            <a:lvl3pPr mar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 sz="1600"/>
            </a:lvl3pPr>
            <a:lvl4pPr marL="0"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  <a:defRPr sz="1600"/>
            </a:lvl4pPr>
            <a:lvl5pPr marL="2286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/>
            </a:lvl5pPr>
            <a:lvl6pPr marL="4572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 sz="1600"/>
            </a:lvl6pPr>
            <a:lvl7pPr marL="6858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7pPr>
            <a:lvl8pPr marL="91440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600"/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4"/>
            <a:r>
              <a:rPr lang="en-US" dirty="0"/>
              <a:t>Second level</a:t>
            </a:r>
          </a:p>
          <a:p>
            <a:pPr lvl="5"/>
            <a:r>
              <a:rPr lang="en-US" dirty="0"/>
              <a:t>Third level</a:t>
            </a:r>
          </a:p>
          <a:p>
            <a:pPr lvl="6"/>
            <a:r>
              <a:rPr lang="en-US" dirty="0"/>
              <a:t>Fourth level</a:t>
            </a:r>
          </a:p>
          <a:p>
            <a:pPr lvl="7"/>
            <a:r>
              <a:rPr lang="en-US" dirty="0"/>
              <a:t>Fifth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427944D-A5A5-4446-99E2-BB91E86EFC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2550" y="3281362"/>
            <a:ext cx="4921250" cy="2946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6926295E-0DBD-7845-894A-136C32A7AC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4262721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1360" y="2627776"/>
            <a:ext cx="4998779" cy="5726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6"/>
            <a:ext cx="10393680" cy="9149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Two columns text and images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0EDFDC4-646B-7C4F-87B3-9CA09BA0969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1361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7486829-660D-284E-8A47-8BAAAED7EF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03643" y="3430651"/>
            <a:ext cx="1902811" cy="1885061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endParaRPr lang="en-VN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80E55F-C56E-574C-BC74-E3C1E8B3F4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3974" y="2627313"/>
            <a:ext cx="4998779" cy="5726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04A299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44EBEEB6-B68F-634E-9646-F58E61B560A1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FEE2DA-7DFE-A54B-8475-841BEFB7364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8FFFAB93-7CD9-2E47-A89A-C0A2825FC0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FFB82-34CF-D040-AFE0-52D6FE3EA7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95600" y="3430651"/>
            <a:ext cx="2824645" cy="2736469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B95FF0-BE0E-4A4B-B757-8610ABF3DC2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78368" y="3430651"/>
            <a:ext cx="2824645" cy="2736469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2186E916-486C-CC45-B424-B3742650CE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85522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4A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5694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C6E66E-7E33-A44B-BD63-962BE2B947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4989" y="681038"/>
            <a:ext cx="3941762" cy="26384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rgbClr val="0ED88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9093289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509C739-5E4C-CF4F-9BAD-2CBD12BC5A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041" y="2070100"/>
            <a:ext cx="2712995" cy="6338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3pPr>
            <a:lvl4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4pPr>
            <a:lvl5pPr marL="0" indent="0">
              <a:spcBef>
                <a:spcPts val="0"/>
              </a:spcBef>
              <a:buFontTx/>
              <a:buNone/>
              <a:defRPr sz="18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72B030-2C65-AB4C-96EE-B7FDFD16C0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164" y="219246"/>
            <a:ext cx="10342873" cy="91496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Three columns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F99A55-EB00-D442-B959-C048696641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6673" y="2070100"/>
            <a:ext cx="3080020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05FF31-83E2-484E-9ED4-DAF286D05E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78611" y="2070100"/>
            <a:ext cx="3264224" cy="6430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04A299"/>
                </a:solidFill>
                <a:latin typeface="+mj-lt"/>
              </a:defRPr>
            </a:lvl1pPr>
            <a:lvl2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4" name="Slide Number Placeholder 12">
            <a:extLst>
              <a:ext uri="{FF2B5EF4-FFF2-40B4-BE49-F238E27FC236}">
                <a16:creationId xmlns:a16="http://schemas.microsoft.com/office/drawing/2014/main" id="{1B74B86E-490F-9D4F-ADF0-C74E97B2ADA9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8B669A-2577-0E4E-A049-357DE2B3E795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F9A864-8D88-9140-B172-57220DA74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F66CC-E0C6-C341-8B16-B04FF8A98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887" y="2880467"/>
            <a:ext cx="2713038" cy="350763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5A8093-90F7-A943-9FA3-F049CCE99F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6094" y="2880467"/>
            <a:ext cx="3081131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DBE29-DAC2-2345-9986-78A668D8FC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78457" y="2880467"/>
            <a:ext cx="3263900" cy="3507632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indent="-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88921FE9-77AD-8C41-BBF9-D77EC270AE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98903"/>
            <a:ext cx="369295" cy="73859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6F2CBD-5E2D-6B41-9A1E-4896FC2F9A26}"/>
              </a:ext>
            </a:extLst>
          </p:cNvPr>
          <p:cNvCxnSpPr/>
          <p:nvPr userDrawn="1"/>
        </p:nvCxnSpPr>
        <p:spPr>
          <a:xfrm>
            <a:off x="3799840" y="2070100"/>
            <a:ext cx="0" cy="4317999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93E4DC-59A0-324B-9C2A-0409EC5C7938}"/>
              </a:ext>
            </a:extLst>
          </p:cNvPr>
          <p:cNvCxnSpPr/>
          <p:nvPr userDrawn="1"/>
        </p:nvCxnSpPr>
        <p:spPr>
          <a:xfrm>
            <a:off x="7487920" y="2070100"/>
            <a:ext cx="0" cy="4317999"/>
          </a:xfrm>
          <a:prstGeom prst="line">
            <a:avLst/>
          </a:prstGeom>
          <a:ln w="12700">
            <a:solidFill>
              <a:srgbClr val="04A299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101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F4DE1297-8D76-F44D-B97F-1FE6BAC196EB}"/>
              </a:ext>
            </a:extLst>
          </p:cNvPr>
          <p:cNvSpPr/>
          <p:nvPr userDrawn="1"/>
        </p:nvSpPr>
        <p:spPr>
          <a:xfrm>
            <a:off x="0" y="0"/>
            <a:ext cx="5174163" cy="6857999"/>
          </a:xfrm>
          <a:prstGeom prst="rect">
            <a:avLst/>
          </a:prstGeom>
          <a:solidFill>
            <a:srgbClr val="0B4A5D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VN" sz="1800" b="1" i="0" u="none" strike="noStrike" kern="1200" cap="none" spc="0" baseline="0">
              <a:solidFill>
                <a:srgbClr val="FAFAFA"/>
              </a:solidFill>
              <a:uFillTx/>
              <a:latin typeface="Arial" pitchFamily="34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AB21D1-D528-A548-83B4-436090B6CDC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805914" y="736827"/>
            <a:ext cx="3058968" cy="1161547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000" b="1">
                <a:latin typeface="+mj-lt"/>
              </a:defRPr>
            </a:lvl1pPr>
          </a:lstStyle>
          <a:p>
            <a:pPr lvl="0"/>
            <a:r>
              <a:rPr lang="en-US" dirty="0"/>
              <a:t>Create a chart</a:t>
            </a:r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E24B51B9-9F6A-F341-8FBF-510B318C134B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805D92-50F7-1C4B-94AB-03CD3C08F2BF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8A28C4B-FC1F-8940-9DD3-37D4C95F9D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2B5171-27C8-BA47-BB03-5FE9470143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703" y="2509520"/>
            <a:ext cx="4009697" cy="3700780"/>
          </a:xfrm>
          <a:prstGeom prst="rect">
            <a:avLst/>
          </a:prstGeom>
        </p:spPr>
        <p:txBody>
          <a:bodyPr lIns="0" tIns="0" rIns="0" bIns="0"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defTabSz="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1D06676-671D-9747-BC51-DEFA1B61C1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702" y="647700"/>
            <a:ext cx="4009697" cy="14147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36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6505777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98ACE56E-7AAA-5040-B21E-49CBAD005376}"/>
              </a:ext>
            </a:extLst>
          </p:cNvPr>
          <p:cNvCxnSpPr>
            <a:cxnSpLocks/>
          </p:cNvCxnSpPr>
          <p:nvPr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5003F256-3A94-F840-9F4F-DEB1E76461AC}"/>
              </a:ext>
            </a:extLst>
          </p:cNvPr>
          <p:cNvCxnSpPr>
            <a:cxnSpLocks/>
          </p:cNvCxnSpPr>
          <p:nvPr/>
        </p:nvCxnSpPr>
        <p:spPr>
          <a:xfrm>
            <a:off x="1947841" y="4456405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36B71DC-7BAB-E147-A7C0-215D651112E7}"/>
              </a:ext>
            </a:extLst>
          </p:cNvPr>
          <p:cNvSpPr txBox="1">
            <a:spLocks noGrp="1"/>
          </p:cNvSpPr>
          <p:nvPr>
            <p:ph type="body" sz="quarter" idx="4294967295" hasCustomPrompt="1"/>
          </p:nvPr>
        </p:nvSpPr>
        <p:spPr>
          <a:xfrm>
            <a:off x="1947840" y="2480840"/>
            <a:ext cx="2428217" cy="164573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defTabSz="91442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400" b="1" i="0" u="none" strike="noStrike" cap="none" spc="0" baseline="0">
                <a:solidFill>
                  <a:srgbClr val="16726E"/>
                </a:solidFill>
                <a:uFillTx/>
                <a:latin typeface="Arial" pitchFamily="34"/>
                <a:ea typeface="Arimo" pitchFamily="34"/>
                <a:cs typeface="Arial" pitchFamily="34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3898B2-8ECF-8149-9074-78CC98FD8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1" y="219247"/>
            <a:ext cx="10414000" cy="93899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2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4FD455-49D3-5547-8802-7B05C80FC1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7863" y="4654550"/>
            <a:ext cx="2428875" cy="16113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Slide Number Placeholder 12">
            <a:extLst>
              <a:ext uri="{FF2B5EF4-FFF2-40B4-BE49-F238E27FC236}">
                <a16:creationId xmlns:a16="http://schemas.microsoft.com/office/drawing/2014/main" id="{11C64DFA-0F30-DE49-9907-278F84F717A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E23113C-34A1-3648-9F0A-FB36DEA701BC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3126B297-D157-414E-824F-EEF3132E3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E44089-5519-3747-A435-16AC594BE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0" y="2481263"/>
            <a:ext cx="6781800" cy="1644650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A9B55E-70B3-4149-A97C-6BEA84677C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9300" y="4654550"/>
            <a:ext cx="6821488" cy="1611313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2286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2pPr>
            <a:lvl3pPr marL="4572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3pPr>
            <a:lvl4pPr marL="6858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4pPr>
            <a:lvl5pPr marL="914400" defTabSz="457200"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73725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651DE-5EBC-4E4C-ADC6-769FF466B373}"/>
              </a:ext>
            </a:extLst>
          </p:cNvPr>
          <p:cNvCxnSpPr>
            <a:cxnSpLocks/>
          </p:cNvCxnSpPr>
          <p:nvPr userDrawn="1"/>
        </p:nvCxnSpPr>
        <p:spPr>
          <a:xfrm>
            <a:off x="1947841" y="2323516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7B28E41B-69A5-3F4C-8C94-C126B4D29606}"/>
              </a:ext>
            </a:extLst>
          </p:cNvPr>
          <p:cNvCxnSpPr>
            <a:cxnSpLocks/>
          </p:cNvCxnSpPr>
          <p:nvPr userDrawn="1"/>
        </p:nvCxnSpPr>
        <p:spPr>
          <a:xfrm>
            <a:off x="1947841" y="4726513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E18BB46A-E7F4-5140-A4C4-A0E9D5B56B63}"/>
              </a:ext>
            </a:extLst>
          </p:cNvPr>
          <p:cNvCxnSpPr>
            <a:cxnSpLocks/>
          </p:cNvCxnSpPr>
          <p:nvPr userDrawn="1"/>
        </p:nvCxnSpPr>
        <p:spPr>
          <a:xfrm>
            <a:off x="1947840" y="3496621"/>
            <a:ext cx="9405959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C2389B2-C2BA-184C-96C3-10F4DECC1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8"/>
            <a:ext cx="10403839" cy="931164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3 rows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DFBF-D793-9447-9310-976B22A43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5613" y="2414588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6C7376B-CF73-734B-8D2C-2BBA6124B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5613" y="3588761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9D94E54-111B-3344-8B28-3D61371D5B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65613" y="4825279"/>
            <a:ext cx="7088187" cy="101441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7120CD-E33F-914E-9BF5-9754AE417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7863" y="2414588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71E169-15B4-6D48-9464-EEE8ADB044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7863" y="3588761"/>
            <a:ext cx="2187575" cy="10144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27F4967-8B15-054E-A1D7-E445BD63E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47863" y="4826000"/>
            <a:ext cx="2187575" cy="1014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F76466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Slide Number Placeholder 12">
            <a:extLst>
              <a:ext uri="{FF2B5EF4-FFF2-40B4-BE49-F238E27FC236}">
                <a16:creationId xmlns:a16="http://schemas.microsoft.com/office/drawing/2014/main" id="{F96C02EA-4914-8645-A899-081F99859D75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6CF102-437F-174F-AA04-9D4E6C1C19C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96CBE32-512B-C543-B153-50C4F7A82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650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4 Point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36">
            <a:extLst>
              <a:ext uri="{FF2B5EF4-FFF2-40B4-BE49-F238E27FC236}">
                <a16:creationId xmlns:a16="http://schemas.microsoft.com/office/drawing/2014/main" id="{89A0E903-E331-D14C-8CE1-EF3690AA6B6F}"/>
              </a:ext>
            </a:extLst>
          </p:cNvPr>
          <p:cNvCxnSpPr>
            <a:cxnSpLocks/>
          </p:cNvCxnSpPr>
          <p:nvPr/>
        </p:nvCxnSpPr>
        <p:spPr>
          <a:xfrm>
            <a:off x="6305153" y="2033620"/>
            <a:ext cx="519430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36" name="Straight Connector 36">
            <a:extLst>
              <a:ext uri="{FF2B5EF4-FFF2-40B4-BE49-F238E27FC236}">
                <a16:creationId xmlns:a16="http://schemas.microsoft.com/office/drawing/2014/main" id="{A77C8866-946A-F44B-AF88-9C6C83E5CC46}"/>
              </a:ext>
            </a:extLst>
          </p:cNvPr>
          <p:cNvCxnSpPr>
            <a:cxnSpLocks/>
          </p:cNvCxnSpPr>
          <p:nvPr userDrawn="1"/>
        </p:nvCxnSpPr>
        <p:spPr>
          <a:xfrm>
            <a:off x="728006" y="2033620"/>
            <a:ext cx="4963886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36">
            <a:extLst>
              <a:ext uri="{FF2B5EF4-FFF2-40B4-BE49-F238E27FC236}">
                <a16:creationId xmlns:a16="http://schemas.microsoft.com/office/drawing/2014/main" id="{308F65F1-42C9-204F-8EBC-4309D49583FA}"/>
              </a:ext>
            </a:extLst>
          </p:cNvPr>
          <p:cNvCxnSpPr>
            <a:cxnSpLocks/>
          </p:cNvCxnSpPr>
          <p:nvPr userDrawn="1"/>
        </p:nvCxnSpPr>
        <p:spPr>
          <a:xfrm>
            <a:off x="6305153" y="4235800"/>
            <a:ext cx="5194300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36">
            <a:extLst>
              <a:ext uri="{FF2B5EF4-FFF2-40B4-BE49-F238E27FC236}">
                <a16:creationId xmlns:a16="http://schemas.microsoft.com/office/drawing/2014/main" id="{24707938-9427-3441-9D0B-096F774D2BC0}"/>
              </a:ext>
            </a:extLst>
          </p:cNvPr>
          <p:cNvCxnSpPr>
            <a:cxnSpLocks/>
          </p:cNvCxnSpPr>
          <p:nvPr userDrawn="1"/>
        </p:nvCxnSpPr>
        <p:spPr>
          <a:xfrm>
            <a:off x="728006" y="4235800"/>
            <a:ext cx="4963886" cy="0"/>
          </a:xfrm>
          <a:prstGeom prst="straightConnector1">
            <a:avLst/>
          </a:prstGeom>
          <a:noFill/>
          <a:ln w="9525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51517B4-FBCE-BA45-A4F0-E9A95B6A7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006" y="219247"/>
            <a:ext cx="10397194" cy="96347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4 points and images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E832521F-945C-D64E-A4F5-C65AFCFB3E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06" y="4796311"/>
            <a:ext cx="1641210" cy="1372581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ACE1DCA-5B51-B648-8DB2-19B520F7FB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05153" y="2574245"/>
            <a:ext cx="1641210" cy="1369948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573F87FC-F5DB-4C4C-BC6C-1C647DBFCF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5153" y="4796311"/>
            <a:ext cx="1641210" cy="1299609"/>
          </a:xfrm>
          <a:prstGeom prst="rect">
            <a:avLst/>
          </a:prstGeom>
          <a:noFill/>
        </p:spPr>
        <p:txBody>
          <a:bodyPr anchor="ctr"/>
          <a:lstStyle>
            <a:lvl1pPr algn="ctr">
              <a:buFontTx/>
              <a:buNone/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BFEF9-4B33-524B-B404-1C6B695A81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006" y="2075092"/>
            <a:ext cx="4949377" cy="383019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780690-894B-7F4A-89EA-05C771FFED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5154" y="2075092"/>
            <a:ext cx="5169216" cy="3830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7CE1431-47CD-4E40-A776-3868D5327A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006" y="4286914"/>
            <a:ext cx="4963885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001E3D-740D-8440-B4BE-D636623C7D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5153" y="4286914"/>
            <a:ext cx="5194299" cy="3932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1" i="0">
                <a:solidFill>
                  <a:srgbClr val="16726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 i="0">
                <a:solidFill>
                  <a:srgbClr val="F764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A5124AC-6D6C-034C-9DD6-D906B7AD12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1333" y="25745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BB517E-8620-DD45-AD5C-3A120AA405C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58480" y="2572990"/>
            <a:ext cx="3340974" cy="137159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F605DBF-0F52-9549-B4F7-345D8730F4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81333" y="4797077"/>
            <a:ext cx="3110560" cy="1371600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02F8D021-F168-0740-A76D-9A7EBD4D8A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58480" y="4795490"/>
            <a:ext cx="3340974" cy="1300162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6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208562-E52E-3947-BB04-51BB19EAD3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28006" y="2572990"/>
            <a:ext cx="1641210" cy="137160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4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endParaRPr lang="en-VN" dirty="0"/>
          </a:p>
        </p:txBody>
      </p:sp>
      <p:sp>
        <p:nvSpPr>
          <p:cNvPr id="26" name="Slide Number Placeholder 12">
            <a:extLst>
              <a:ext uri="{FF2B5EF4-FFF2-40B4-BE49-F238E27FC236}">
                <a16:creationId xmlns:a16="http://schemas.microsoft.com/office/drawing/2014/main" id="{E8CD1284-4B84-6D4B-B820-3AB761CF5457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13A9D1B-434B-3B46-A20B-801342E651AD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552D4A76-55D9-804E-9AE9-C27E9BFCA8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900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8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2">
            <a:extLst>
              <a:ext uri="{FF2B5EF4-FFF2-40B4-BE49-F238E27FC236}">
                <a16:creationId xmlns:a16="http://schemas.microsoft.com/office/drawing/2014/main" id="{13FE47D9-EA55-FC40-82E9-DEC507AD1E83}"/>
              </a:ext>
            </a:extLst>
          </p:cNvPr>
          <p:cNvCxnSpPr>
            <a:cxnSpLocks/>
          </p:cNvCxnSpPr>
          <p:nvPr userDrawn="1"/>
        </p:nvCxnSpPr>
        <p:spPr>
          <a:xfrm flipH="1">
            <a:off x="721360" y="4334627"/>
            <a:ext cx="2368694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29619B6A-3E12-3E4F-97FA-908622D2B8AA}"/>
              </a:ext>
            </a:extLst>
          </p:cNvPr>
          <p:cNvCxnSpPr>
            <a:cxnSpLocks/>
          </p:cNvCxnSpPr>
          <p:nvPr userDrawn="1"/>
        </p:nvCxnSpPr>
        <p:spPr>
          <a:xfrm flipH="1">
            <a:off x="721361" y="2287106"/>
            <a:ext cx="2368692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E4BCA83-126C-8A40-AC5C-325A0CC8AA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39"/>
            <a:ext cx="10414000" cy="9288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3600" b="1" i="0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</a:lstStyle>
          <a:p>
            <a:r>
              <a:rPr lang="en-US" dirty="0"/>
              <a:t>Table with 8 points</a:t>
            </a:r>
          </a:p>
        </p:txBody>
      </p:sp>
      <p:cxnSp>
        <p:nvCxnSpPr>
          <p:cNvPr id="39" name="Straight Connector 2">
            <a:extLst>
              <a:ext uri="{FF2B5EF4-FFF2-40B4-BE49-F238E27FC236}">
                <a16:creationId xmlns:a16="http://schemas.microsoft.com/office/drawing/2014/main" id="{6CAB4FB4-39AF-9041-8CC0-A26422382530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5953" y="4334627"/>
            <a:ext cx="2396015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0" name="Straight Connector 21">
            <a:extLst>
              <a:ext uri="{FF2B5EF4-FFF2-40B4-BE49-F238E27FC236}">
                <a16:creationId xmlns:a16="http://schemas.microsoft.com/office/drawing/2014/main" id="{4AB60CE5-7F5D-ED41-958B-B272AE10DFC9}"/>
              </a:ext>
            </a:extLst>
          </p:cNvPr>
          <p:cNvCxnSpPr>
            <a:cxnSpLocks/>
          </p:cNvCxnSpPr>
          <p:nvPr userDrawn="1"/>
        </p:nvCxnSpPr>
        <p:spPr>
          <a:xfrm flipH="1">
            <a:off x="3585953" y="2287106"/>
            <a:ext cx="2396015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2" name="Straight Connector 2">
            <a:extLst>
              <a:ext uri="{FF2B5EF4-FFF2-40B4-BE49-F238E27FC236}">
                <a16:creationId xmlns:a16="http://schemas.microsoft.com/office/drawing/2014/main" id="{BA89B143-BB24-8942-976F-30C1F753FD5F}"/>
              </a:ext>
            </a:extLst>
          </p:cNvPr>
          <p:cNvCxnSpPr>
            <a:cxnSpLocks/>
          </p:cNvCxnSpPr>
          <p:nvPr userDrawn="1"/>
        </p:nvCxnSpPr>
        <p:spPr>
          <a:xfrm flipH="1">
            <a:off x="6404018" y="4334627"/>
            <a:ext cx="2376979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3" name="Straight Connector 21">
            <a:extLst>
              <a:ext uri="{FF2B5EF4-FFF2-40B4-BE49-F238E27FC236}">
                <a16:creationId xmlns:a16="http://schemas.microsoft.com/office/drawing/2014/main" id="{50CF07AB-E5E3-2047-9B71-2B94CCA0001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04018" y="2287106"/>
            <a:ext cx="2372922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5" name="Straight Connector 2">
            <a:extLst>
              <a:ext uri="{FF2B5EF4-FFF2-40B4-BE49-F238E27FC236}">
                <a16:creationId xmlns:a16="http://schemas.microsoft.com/office/drawing/2014/main" id="{5D0B50D6-7F1D-5D42-9995-A44CCDC847EC}"/>
              </a:ext>
            </a:extLst>
          </p:cNvPr>
          <p:cNvCxnSpPr>
            <a:cxnSpLocks/>
          </p:cNvCxnSpPr>
          <p:nvPr userDrawn="1"/>
        </p:nvCxnSpPr>
        <p:spPr>
          <a:xfrm flipH="1">
            <a:off x="9159250" y="4334627"/>
            <a:ext cx="2356986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cxnSp>
        <p:nvCxnSpPr>
          <p:cNvPr id="46" name="Straight Connector 21">
            <a:extLst>
              <a:ext uri="{FF2B5EF4-FFF2-40B4-BE49-F238E27FC236}">
                <a16:creationId xmlns:a16="http://schemas.microsoft.com/office/drawing/2014/main" id="{529BF895-274F-594D-AF96-EB7AAE0839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159250" y="2287106"/>
            <a:ext cx="2356986" cy="0"/>
          </a:xfrm>
          <a:prstGeom prst="straightConnector1">
            <a:avLst/>
          </a:prstGeom>
          <a:noFill/>
          <a:ln w="6350" cap="flat">
            <a:solidFill>
              <a:srgbClr val="F76366"/>
            </a:solidFill>
            <a:prstDash val="solid"/>
            <a:miter/>
          </a:ln>
        </p:spPr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AEA36-A7DC-A649-915C-5DB263E97B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1360" y="2327098"/>
            <a:ext cx="2368693" cy="4847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DEC775-C947-D244-8752-8C3DD0CCDF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5952" y="2327098"/>
            <a:ext cx="2396015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13A443D-B063-1349-9AA8-0DC7CF74C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9807" y="2327098"/>
            <a:ext cx="2356987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DB7FD91-AF73-C940-BA2C-AF665C6BF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59249" y="2327098"/>
            <a:ext cx="2356986" cy="484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2pPr>
            <a:lvl3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3pPr>
            <a:lvl4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4pPr>
            <a:lvl5pPr>
              <a:buFontTx/>
              <a:buNone/>
              <a:defRPr sz="1600"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53789CD-493A-9447-AF9C-E84DE9E57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1360" y="4394253"/>
            <a:ext cx="2361332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ECE89A3-01FB-1C47-83B9-EE08A269CD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5953" y="4394253"/>
            <a:ext cx="2396014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01B2740D-DC7F-5C46-8390-6E4C2F5922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9808" y="4394253"/>
            <a:ext cx="236118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DB622EE-B538-5246-A770-E2E8E38EF4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59249" y="4394253"/>
            <a:ext cx="2368049" cy="3658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rgbClr val="16726E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b="1">
                <a:solidFill>
                  <a:srgbClr val="04A299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670DCF57-A2E2-A243-8F78-8608AC8EE9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360" y="2883525"/>
            <a:ext cx="2361331" cy="131503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EFF7F820-25AC-184F-A103-92608BCD87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5953" y="2884105"/>
            <a:ext cx="2396014" cy="1325563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F50D67A9-D5A6-524E-ACEF-301879663D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9953" y="2883525"/>
            <a:ext cx="2356987" cy="131503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55C5D0E5-41C9-E44B-9F88-060FF185A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59249" y="2882447"/>
            <a:ext cx="2356987" cy="1295471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0CB7CC81-5E36-3847-A628-A1046C8A11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1360" y="4832978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5CC3F345-C467-B74C-948D-A29899636C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85952" y="4833986"/>
            <a:ext cx="2396013" cy="1443618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3616DC8-E336-2045-8593-96CA2D8E5F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9953" y="4832979"/>
            <a:ext cx="2361189" cy="1423987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67" name="Text Placeholder 66">
            <a:extLst>
              <a:ext uri="{FF2B5EF4-FFF2-40B4-BE49-F238E27FC236}">
                <a16:creationId xmlns:a16="http://schemas.microsoft.com/office/drawing/2014/main" id="{ECB66314-286F-0C40-89CD-F58F33DA604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59249" y="4832979"/>
            <a:ext cx="2368049" cy="1444625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buFontTx/>
              <a:buNone/>
              <a:tabLst>
                <a:tab pos="457200" algn="l"/>
              </a:tabLst>
              <a:defRPr sz="140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0" name="Slide Number Placeholder 12">
            <a:extLst>
              <a:ext uri="{FF2B5EF4-FFF2-40B4-BE49-F238E27FC236}">
                <a16:creationId xmlns:a16="http://schemas.microsoft.com/office/drawing/2014/main" id="{5456C155-F546-E142-A7BF-D3948EB390B2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45672D-362E-DF44-A5DE-ECE039F8AF57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68520DA0-5DDF-F641-A5E9-261A07BE8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535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CE85-83CD-C346-8FC0-C5124495F7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1360" y="219247"/>
            <a:ext cx="10355611" cy="91867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F348C48-42BC-8541-9D9C-BDB9FEA29E33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AAF5FD-A83F-0647-98E7-5C5967A826E0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AF10C-15E7-FE49-9C1B-10C8731EB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A46B2-2869-6946-8174-07BF49D7F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1360" y="1595120"/>
            <a:ext cx="10355611" cy="4632643"/>
          </a:xfrm>
          <a:prstGeom prst="rect">
            <a:avLst/>
          </a:prstGeom>
        </p:spPr>
        <p:txBody>
          <a:bodyPr lIns="0" tIns="0" rIns="0" bIns="0"/>
          <a:lstStyle>
            <a:lvl1pPr marL="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>
                <a:tab pos="457200" algn="l"/>
              </a:tabLst>
              <a:defRPr sz="1400"/>
            </a:lvl1pPr>
            <a:lvl2pPr marL="32004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2pPr>
            <a:lvl3pPr marL="5029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3pPr>
            <a:lvl4pPr marL="731520" indent="-22860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  <a:defRPr sz="1400"/>
            </a:lvl4pPr>
            <a:lvl5pPr marL="914400" indent="-182880" defTabSz="457200">
              <a:defRPr sz="120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23495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A3FA52DC-873F-6847-9AA7-B418F4F990BE}"/>
              </a:ext>
            </a:extLst>
          </p:cNvPr>
          <p:cNvSpPr txBox="1"/>
          <p:nvPr userDrawn="1"/>
        </p:nvSpPr>
        <p:spPr>
          <a:xfrm>
            <a:off x="11695606" y="219247"/>
            <a:ext cx="414168" cy="2478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l" defTabSz="40343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7F3A7E-816A-3440-A4BE-E039F9E06613}" type="slidenum">
              <a:rPr lang="en-US" sz="1100" b="0" i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403433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100" b="0" i="0" u="none" strike="noStrike" kern="1200" cap="none" spc="0" baseline="0" dirty="0">
              <a:solidFill>
                <a:schemeClr val="bg2">
                  <a:lumMod val="50000"/>
                </a:schemeClr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DF5D68-B196-D243-9D31-99A206350DC8}"/>
              </a:ext>
            </a:extLst>
          </p:cNvPr>
          <p:cNvCxnSpPr/>
          <p:nvPr userDrawn="1"/>
        </p:nvCxnSpPr>
        <p:spPr>
          <a:xfrm>
            <a:off x="11695606" y="3792"/>
            <a:ext cx="0" cy="409392"/>
          </a:xfrm>
          <a:prstGeom prst="line">
            <a:avLst/>
          </a:prstGeom>
          <a:ln>
            <a:solidFill>
              <a:srgbClr val="04A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64E56CE-CDB2-7B44-BA8C-851887E41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350" y="186972"/>
            <a:ext cx="247853" cy="24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629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061BD773-1C63-EB4D-9BC8-8A841228C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490" y="345418"/>
            <a:ext cx="11356109" cy="54259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2 Month 2021 Project 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AF9C8D2-AFFC-7947-AC08-57C64A5642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41681425"/>
              </p:ext>
            </p:extLst>
          </p:nvPr>
        </p:nvGraphicFramePr>
        <p:xfrm>
          <a:off x="429491" y="1080340"/>
          <a:ext cx="11356110" cy="426751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0938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1639597118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525754032"/>
                    </a:ext>
                  </a:extLst>
                </a:gridCol>
                <a:gridCol w="1038629">
                  <a:extLst>
                    <a:ext uri="{9D8B030D-6E8A-4147-A177-3AD203B41FA5}">
                      <a16:colId xmlns:a16="http://schemas.microsoft.com/office/drawing/2014/main" val="3132086791"/>
                    </a:ext>
                  </a:extLst>
                </a:gridCol>
                <a:gridCol w="1703648">
                  <a:extLst>
                    <a:ext uri="{9D8B030D-6E8A-4147-A177-3AD203B41FA5}">
                      <a16:colId xmlns:a16="http://schemas.microsoft.com/office/drawing/2014/main" val="2964950139"/>
                    </a:ext>
                  </a:extLst>
                </a:gridCol>
                <a:gridCol w="1731818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1482436">
                  <a:extLst>
                    <a:ext uri="{9D8B030D-6E8A-4147-A177-3AD203B41FA5}">
                      <a16:colId xmlns:a16="http://schemas.microsoft.com/office/drawing/2014/main" val="3368195123"/>
                    </a:ext>
                  </a:extLst>
                </a:gridCol>
                <a:gridCol w="1177637">
                  <a:extLst>
                    <a:ext uri="{9D8B030D-6E8A-4147-A177-3AD203B41FA5}">
                      <a16:colId xmlns:a16="http://schemas.microsoft.com/office/drawing/2014/main" val="661972226"/>
                    </a:ext>
                  </a:extLst>
                </a:gridCol>
                <a:gridCol w="1103746">
                  <a:extLst>
                    <a:ext uri="{9D8B030D-6E8A-4147-A177-3AD203B41FA5}">
                      <a16:colId xmlns:a16="http://schemas.microsoft.com/office/drawing/2014/main" val="497956197"/>
                    </a:ext>
                  </a:extLst>
                </a:gridCol>
              </a:tblGrid>
              <a:tr h="404579"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30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299870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1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2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3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04A299"/>
                          </a:solidFill>
                        </a:rPr>
                        <a:t>Week 4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tx1">
                          <a:lumMod val="25000"/>
                          <a:lumOff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6794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15186"/>
                  </a:ext>
                </a:extLst>
              </a:tr>
              <a:tr h="73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854684"/>
                  </a:ext>
                </a:extLst>
              </a:tr>
              <a:tr h="14735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9867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020DF949-E328-1045-8FAC-465AD417AEF3}"/>
              </a:ext>
            </a:extLst>
          </p:cNvPr>
          <p:cNvGrpSpPr/>
          <p:nvPr userDrawn="1"/>
        </p:nvGrpSpPr>
        <p:grpSpPr>
          <a:xfrm>
            <a:off x="8005943" y="701716"/>
            <a:ext cx="294777" cy="5389649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EE3036-2C0B-4D4F-AAD4-6A12044D704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FACF9D7A-DA8F-A942-B1A1-DE53B39DAEBD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6F03D2-84F7-8440-A81B-78614AF601C2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31F882FC-2835-F840-B901-3849AC7FBDFD}"/>
              </a:ext>
            </a:extLst>
          </p:cNvPr>
          <p:cNvSpPr/>
          <p:nvPr userDrawn="1"/>
        </p:nvSpPr>
        <p:spPr>
          <a:xfrm>
            <a:off x="6250737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265F7F-3F2E-6548-AFB8-8DCD16A3942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414E7AD-6D55-5D4C-BB90-5BB5E6A588EF}"/>
              </a:ext>
            </a:extLst>
          </p:cNvPr>
          <p:cNvSpPr/>
          <p:nvPr userDrawn="1"/>
        </p:nvSpPr>
        <p:spPr>
          <a:xfrm>
            <a:off x="7920705" y="599596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A16C7-2A6C-3041-AB4B-7879EF8F18C7}"/>
              </a:ext>
            </a:extLst>
          </p:cNvPr>
          <p:cNvSpPr txBox="1"/>
          <p:nvPr userDrawn="1"/>
        </p:nvSpPr>
        <p:spPr>
          <a:xfrm>
            <a:off x="5882379" y="6258661"/>
            <a:ext cx="1077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B29B23-034F-6843-A2A5-7F84099252E5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041F94-3FA7-774A-ADAE-7E3A13AC2289}"/>
              </a:ext>
            </a:extLst>
          </p:cNvPr>
          <p:cNvSpPr txBox="1"/>
          <p:nvPr userDrawn="1"/>
        </p:nvSpPr>
        <p:spPr>
          <a:xfrm>
            <a:off x="7549976" y="6273818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24737462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Plan 6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49FBF463-A400-DE43-82A9-DD6D7FCB11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5102"/>
            <a:ext cx="8160911" cy="46066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6 Month 2021 Project Plan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2E29FBF-6530-CF43-ACCA-6E1AC262987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28789040"/>
              </p:ext>
            </p:extLst>
          </p:nvPr>
        </p:nvGraphicFramePr>
        <p:xfrm>
          <a:off x="431800" y="1443944"/>
          <a:ext cx="11353801" cy="405246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50265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243348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929149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69317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899652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1771445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</a:tblGrid>
              <a:tr h="370108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2474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 here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4A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CB588387-2F62-2C4B-B503-6576EE020300}"/>
              </a:ext>
            </a:extLst>
          </p:cNvPr>
          <p:cNvGrpSpPr/>
          <p:nvPr userDrawn="1"/>
        </p:nvGrpSpPr>
        <p:grpSpPr>
          <a:xfrm>
            <a:off x="6407468" y="1040180"/>
            <a:ext cx="397855" cy="5052598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B170AAE-2832-2B4E-A359-2995E9DB1A0D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FB83C4-6DF1-D24B-9CA2-DCE3C16FFAD7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548833-5A32-B24E-9EE2-957114AE0061}"/>
              </a:ext>
            </a:extLst>
          </p:cNvPr>
          <p:cNvCxnSpPr/>
          <p:nvPr userDrawn="1"/>
        </p:nvCxnSpPr>
        <p:spPr>
          <a:xfrm>
            <a:off x="431800" y="608148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2CC9567-99C2-9349-90D0-CFB117460F52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BDFFD1-3F6F-464C-815A-6EDD529C55A1}"/>
              </a:ext>
            </a:extLst>
          </p:cNvPr>
          <p:cNvSpPr/>
          <p:nvPr userDrawn="1"/>
        </p:nvSpPr>
        <p:spPr>
          <a:xfrm>
            <a:off x="10044019" y="5996246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82EDC9C-2416-6A40-AB23-A356B35B95E3}"/>
              </a:ext>
            </a:extLst>
          </p:cNvPr>
          <p:cNvSpPr/>
          <p:nvPr userDrawn="1"/>
        </p:nvSpPr>
        <p:spPr>
          <a:xfrm>
            <a:off x="6346126" y="5975924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596D9D-CF5E-5540-9F31-642970E5751E}"/>
              </a:ext>
            </a:extLst>
          </p:cNvPr>
          <p:cNvSpPr txBox="1"/>
          <p:nvPr userDrawn="1"/>
        </p:nvSpPr>
        <p:spPr>
          <a:xfrm>
            <a:off x="6019287" y="6270814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4A299"/>
                </a:solidFill>
              </a:rPr>
              <a:t>Milestone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1350C5-E354-F449-B033-3E0BD2003A6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004E30-C6C9-CA42-AEBA-3F1AA8305DC9}"/>
              </a:ext>
            </a:extLst>
          </p:cNvPr>
          <p:cNvSpPr txBox="1"/>
          <p:nvPr userDrawn="1"/>
        </p:nvSpPr>
        <p:spPr>
          <a:xfrm>
            <a:off x="9673290" y="6291136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accent2"/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196114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020156-D123-144D-9D71-9437ADA7AC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4A2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2F44-E17E-1642-88AE-A73BD358FC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1300" y="681037"/>
            <a:ext cx="6026150" cy="347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5092310-E0D1-F449-A33E-956CA1FFEECB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1887537"/>
            <a:ext cx="3746500" cy="411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60CCD6-78D7-E747-9DF0-CDD86FD726A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308600" y="1028701"/>
            <a:ext cx="6051550" cy="128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Contact Info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4DB73B-550C-AA4E-91C2-5152291FD412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321300" y="2332037"/>
            <a:ext cx="6026150" cy="347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C98627-AC03-D548-A99A-BF2BC08206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08600" y="2679701"/>
            <a:ext cx="6051550" cy="128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Contact Info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69EE424-708D-BE43-B5C3-438424102CF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321300" y="3970337"/>
            <a:ext cx="6026150" cy="347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6E3D2E-A7EC-B54C-A80C-93F6573D0A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08600" y="4318001"/>
            <a:ext cx="6051550" cy="12826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Contact Info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7380D-8105-3244-A71C-2CC3E68B6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850" y="681037"/>
            <a:ext cx="3752850" cy="1206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5400" b="1" i="0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7607868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Plan 12 Mont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D7167A3-E1F3-7B4A-87C4-31FD5538DB0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688591333"/>
              </p:ext>
            </p:extLst>
          </p:nvPr>
        </p:nvGraphicFramePr>
        <p:xfrm>
          <a:off x="431800" y="1411302"/>
          <a:ext cx="11353800" cy="400406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34419">
                  <a:extLst>
                    <a:ext uri="{9D8B030D-6E8A-4147-A177-3AD203B41FA5}">
                      <a16:colId xmlns:a16="http://schemas.microsoft.com/office/drawing/2014/main" val="3435844346"/>
                    </a:ext>
                  </a:extLst>
                </a:gridCol>
                <a:gridCol w="1211124">
                  <a:extLst>
                    <a:ext uri="{9D8B030D-6E8A-4147-A177-3AD203B41FA5}">
                      <a16:colId xmlns:a16="http://schemas.microsoft.com/office/drawing/2014/main" val="190842361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017755197"/>
                    </a:ext>
                  </a:extLst>
                </a:gridCol>
                <a:gridCol w="598714">
                  <a:extLst>
                    <a:ext uri="{9D8B030D-6E8A-4147-A177-3AD203B41FA5}">
                      <a16:colId xmlns:a16="http://schemas.microsoft.com/office/drawing/2014/main" val="4115210375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1458724013"/>
                    </a:ext>
                  </a:extLst>
                </a:gridCol>
                <a:gridCol w="1055914">
                  <a:extLst>
                    <a:ext uri="{9D8B030D-6E8A-4147-A177-3AD203B41FA5}">
                      <a16:colId xmlns:a16="http://schemas.microsoft.com/office/drawing/2014/main" val="3721197081"/>
                    </a:ext>
                  </a:extLst>
                </a:gridCol>
                <a:gridCol w="892629">
                  <a:extLst>
                    <a:ext uri="{9D8B030D-6E8A-4147-A177-3AD203B41FA5}">
                      <a16:colId xmlns:a16="http://schemas.microsoft.com/office/drawing/2014/main" val="1878194254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378851573"/>
                    </a:ext>
                  </a:extLst>
                </a:gridCol>
                <a:gridCol w="859971">
                  <a:extLst>
                    <a:ext uri="{9D8B030D-6E8A-4147-A177-3AD203B41FA5}">
                      <a16:colId xmlns:a16="http://schemas.microsoft.com/office/drawing/2014/main" val="3547354514"/>
                    </a:ext>
                  </a:extLst>
                </a:gridCol>
                <a:gridCol w="772886">
                  <a:extLst>
                    <a:ext uri="{9D8B030D-6E8A-4147-A177-3AD203B41FA5}">
                      <a16:colId xmlns:a16="http://schemas.microsoft.com/office/drawing/2014/main" val="645553096"/>
                    </a:ext>
                  </a:extLst>
                </a:gridCol>
                <a:gridCol w="794657">
                  <a:extLst>
                    <a:ext uri="{9D8B030D-6E8A-4147-A177-3AD203B41FA5}">
                      <a16:colId xmlns:a16="http://schemas.microsoft.com/office/drawing/2014/main" val="4020784248"/>
                    </a:ext>
                  </a:extLst>
                </a:gridCol>
                <a:gridCol w="769257">
                  <a:extLst>
                    <a:ext uri="{9D8B030D-6E8A-4147-A177-3AD203B41FA5}">
                      <a16:colId xmlns:a16="http://schemas.microsoft.com/office/drawing/2014/main" val="3951785590"/>
                    </a:ext>
                  </a:extLst>
                </a:gridCol>
              </a:tblGrid>
              <a:tr h="266375"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FEB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APR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JUL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AUG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OCT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NOV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pc="0" dirty="0">
                          <a:solidFill>
                            <a:schemeClr val="bg1"/>
                          </a:solidFill>
                          <a:latin typeface="+mn-lt"/>
                        </a:rPr>
                        <a:t>DEC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4464501"/>
                  </a:ext>
                </a:extLst>
              </a:tr>
              <a:tr h="1196277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B4A5D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>
                              <a:lumMod val="10000"/>
                            </a:schemeClr>
                          </a:solidFill>
                        </a:rPr>
                        <a:t>Text</a:t>
                      </a: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655932"/>
                  </a:ext>
                </a:extLst>
              </a:tr>
              <a:tr h="872136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314435"/>
                  </a:ext>
                </a:extLst>
              </a:tr>
              <a:tr h="442452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253735"/>
                  </a:ext>
                </a:extLst>
              </a:tr>
              <a:tr h="612919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923644"/>
                  </a:ext>
                </a:extLst>
              </a:tr>
              <a:tr h="605961"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1AD3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ED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720410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E725C773-9FF8-1A45-BD9E-22B8602B2D08}"/>
              </a:ext>
            </a:extLst>
          </p:cNvPr>
          <p:cNvGrpSpPr/>
          <p:nvPr userDrawn="1"/>
        </p:nvGrpSpPr>
        <p:grpSpPr>
          <a:xfrm>
            <a:off x="3405803" y="1047264"/>
            <a:ext cx="302598" cy="5054541"/>
            <a:chOff x="2471057" y="968829"/>
            <a:chExt cx="217715" cy="526868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CB71F95-D404-F94D-920A-12A7C81A37E4}"/>
                </a:ext>
              </a:extLst>
            </p:cNvPr>
            <p:cNvCxnSpPr>
              <a:cxnSpLocks/>
            </p:cNvCxnSpPr>
            <p:nvPr/>
          </p:nvCxnSpPr>
          <p:spPr>
            <a:xfrm>
              <a:off x="2471057" y="968829"/>
              <a:ext cx="0" cy="5268685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C9DF0587-C3AF-9842-A376-721019B12308}"/>
                </a:ext>
              </a:extLst>
            </p:cNvPr>
            <p:cNvSpPr/>
            <p:nvPr/>
          </p:nvSpPr>
          <p:spPr>
            <a:xfrm>
              <a:off x="2471058" y="968830"/>
              <a:ext cx="217714" cy="359228"/>
            </a:xfrm>
            <a:prstGeom prst="rtTriangl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A85C7-9B49-EA41-85F4-03769AB0B3BC}"/>
              </a:ext>
            </a:extLst>
          </p:cNvPr>
          <p:cNvCxnSpPr/>
          <p:nvPr userDrawn="1"/>
        </p:nvCxnSpPr>
        <p:spPr>
          <a:xfrm>
            <a:off x="431800" y="6071325"/>
            <a:ext cx="113538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E339AD6-31DF-484D-9C72-C70FB1541E3D}"/>
              </a:ext>
            </a:extLst>
          </p:cNvPr>
          <p:cNvSpPr/>
          <p:nvPr userDrawn="1"/>
        </p:nvSpPr>
        <p:spPr>
          <a:xfrm>
            <a:off x="7798269" y="5989548"/>
            <a:ext cx="170478" cy="170478"/>
          </a:xfrm>
          <a:prstGeom prst="ellipse">
            <a:avLst/>
          </a:prstGeom>
          <a:solidFill>
            <a:srgbClr val="0ED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D44019-2AFC-1E45-AD25-BCCECA4C6786}"/>
              </a:ext>
            </a:extLst>
          </p:cNvPr>
          <p:cNvSpPr/>
          <p:nvPr userDrawn="1"/>
        </p:nvSpPr>
        <p:spPr>
          <a:xfrm>
            <a:off x="394578" y="5989548"/>
            <a:ext cx="170478" cy="17047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2B64C4-7EEC-D64F-AF35-CCB08BDB29E6}"/>
              </a:ext>
            </a:extLst>
          </p:cNvPr>
          <p:cNvSpPr/>
          <p:nvPr userDrawn="1"/>
        </p:nvSpPr>
        <p:spPr>
          <a:xfrm>
            <a:off x="3320563" y="5987733"/>
            <a:ext cx="170478" cy="170478"/>
          </a:xfrm>
          <a:prstGeom prst="ellipse">
            <a:avLst/>
          </a:prstGeom>
          <a:solidFill>
            <a:srgbClr val="1AD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B8B0D22-665B-4F69-A5B0-DADAEACFB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800" y="454706"/>
            <a:ext cx="8160911" cy="461062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 i="0">
                <a:latin typeface="Source Serif Pro SemiBold" panose="02040603050405020204" pitchFamily="18" charset="0"/>
                <a:ea typeface="Source Serif Pro SemiBold" panose="0204060305040502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b="0" dirty="0">
                <a:latin typeface="Arial" panose="020B0604020202020204" pitchFamily="34" charset="0"/>
              </a:rPr>
              <a:t>12 Month 2021 Project Plan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BB253-DA7B-4687-A8C8-2AE1B0B4E4CC}"/>
              </a:ext>
            </a:extLst>
          </p:cNvPr>
          <p:cNvSpPr txBox="1"/>
          <p:nvPr userDrawn="1"/>
        </p:nvSpPr>
        <p:spPr>
          <a:xfrm>
            <a:off x="3023371" y="6269387"/>
            <a:ext cx="99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10000"/>
                  </a:schemeClr>
                </a:solidFill>
              </a:rPr>
              <a:t>Milestone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B5163-7459-4200-AC72-53AE1D4244E2}"/>
              </a:ext>
            </a:extLst>
          </p:cNvPr>
          <p:cNvSpPr txBox="1"/>
          <p:nvPr userDrawn="1"/>
        </p:nvSpPr>
        <p:spPr>
          <a:xfrm>
            <a:off x="320838" y="6251963"/>
            <a:ext cx="13675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In Progress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9DA4AA-40AE-4127-87D2-4FA4279AAACF}"/>
              </a:ext>
            </a:extLst>
          </p:cNvPr>
          <p:cNvSpPr txBox="1"/>
          <p:nvPr userDrawn="1"/>
        </p:nvSpPr>
        <p:spPr>
          <a:xfrm>
            <a:off x="7342301" y="6279843"/>
            <a:ext cx="911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>
                    <a:lumMod val="10000"/>
                  </a:schemeClr>
                </a:solidFill>
              </a:rPr>
              <a:t>Deadline</a:t>
            </a:r>
          </a:p>
        </p:txBody>
      </p:sp>
    </p:spTree>
    <p:extLst>
      <p:ext uri="{BB962C8B-B14F-4D97-AF65-F5344CB8AC3E}">
        <p14:creationId xmlns:p14="http://schemas.microsoft.com/office/powerpoint/2010/main" val="6216024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0A12F-117A-F54C-9A34-C176409BCD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790" y="1036276"/>
            <a:ext cx="998427" cy="8597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339E92-2173-2347-B46B-24CE00CA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75" y="5147695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7CCFA14-DDD9-8842-AA20-1169614183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EB5A10DD-58C9-754E-9C59-60986D35E24F}"/>
              </a:ext>
            </a:extLst>
          </p:cNvPr>
          <p:cNvSpPr/>
          <p:nvPr/>
        </p:nvSpPr>
        <p:spPr>
          <a:xfrm>
            <a:off x="11479477" y="2716478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AC2C27-FD6C-F34B-9737-D23CB3084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4480" y="1895475"/>
            <a:ext cx="9065623" cy="3252788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buFontTx/>
              <a:buNone/>
              <a:defRPr sz="3600" b="1" i="1">
                <a:solidFill>
                  <a:schemeClr val="tx2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algn="ctr">
              <a:buFontTx/>
              <a:buNone/>
              <a:defRPr/>
            </a:lvl2pPr>
            <a:lvl3pPr algn="ctr">
              <a:buFontTx/>
              <a:buNone/>
              <a:defRPr/>
            </a:lvl3pPr>
            <a:lvl4pPr algn="ctr">
              <a:buFontTx/>
              <a:buNone/>
              <a:defRPr/>
            </a:lvl4pPr>
            <a:lvl5pPr algn="ctr">
              <a:buFontTx/>
              <a:buNone/>
              <a:defRPr/>
            </a:lvl5pPr>
          </a:lstStyle>
          <a:p>
            <a:pPr lvl="0"/>
            <a:r>
              <a:rPr lang="en-US" dirty="0"/>
              <a:t>Quote for inspiration</a:t>
            </a:r>
          </a:p>
        </p:txBody>
      </p:sp>
    </p:spTree>
    <p:extLst>
      <p:ext uri="{BB962C8B-B14F-4D97-AF65-F5344CB8AC3E}">
        <p14:creationId xmlns:p14="http://schemas.microsoft.com/office/powerpoint/2010/main" val="28416494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d Initi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DF416A4C-EDF5-E349-996D-32FD5D99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559" y="5063874"/>
            <a:ext cx="1109148" cy="110914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05B668-7A9F-5A45-BD1A-732DFF262C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5943" y="631387"/>
            <a:ext cx="809768" cy="8097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14">
            <a:extLst>
              <a:ext uri="{FF2B5EF4-FFF2-40B4-BE49-F238E27FC236}">
                <a16:creationId xmlns:a16="http://schemas.microsoft.com/office/drawing/2014/main" id="{72846A5C-3F14-0A40-A5A3-42D08000ACC4}"/>
              </a:ext>
            </a:extLst>
          </p:cNvPr>
          <p:cNvSpPr/>
          <p:nvPr/>
        </p:nvSpPr>
        <p:spPr>
          <a:xfrm>
            <a:off x="11479477" y="2389489"/>
            <a:ext cx="1425035" cy="142503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E1F4ED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588" b="1" i="0" u="none" strike="noStrike" kern="1200" cap="none" spc="0" baseline="0">
              <a:solidFill>
                <a:srgbClr val="FAFAFA"/>
              </a:solidFill>
              <a:uFillTx/>
              <a:latin typeface="Source Serif Pro" pitchFamily="18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0B37C0-0432-E54D-88CC-1ED02077A2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9030" y="2612819"/>
            <a:ext cx="6086474" cy="42586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800" b="1" i="0">
                <a:solidFill>
                  <a:srgbClr val="DC003B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>
                <a:latin typeface="+mj-lt"/>
              </a:defRPr>
            </a:lvl2pPr>
            <a:lvl3pPr>
              <a:buFontTx/>
              <a:buNone/>
              <a:defRPr sz="2800">
                <a:latin typeface="+mj-lt"/>
              </a:defRPr>
            </a:lvl3pPr>
            <a:lvl4pPr>
              <a:buFontTx/>
              <a:buNone/>
              <a:defRPr sz="2800">
                <a:latin typeface="+mj-lt"/>
              </a:defRPr>
            </a:lvl4pPr>
            <a:lvl5pPr>
              <a:buFontTx/>
              <a:buNone/>
              <a:defRPr sz="2800">
                <a:latin typeface="+mj-lt"/>
              </a:defRPr>
            </a:lvl5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292564-B06C-6C4E-846C-43D2B5FF83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69029" y="3211512"/>
            <a:ext cx="6086914" cy="43497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buFontTx/>
              <a:buNone/>
              <a:defRPr sz="2800" b="1" i="0">
                <a:solidFill>
                  <a:srgbClr val="0B4A5D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4D509E-0760-E74B-937B-EBB4E98449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69029" y="3819320"/>
            <a:ext cx="6086475" cy="50323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00571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icon, company name&#10;&#10;Description automatically generated">
            <a:extLst>
              <a:ext uri="{FF2B5EF4-FFF2-40B4-BE49-F238E27FC236}">
                <a16:creationId xmlns:a16="http://schemas.microsoft.com/office/drawing/2014/main" id="{5C57F989-DF98-1D4F-87E5-C5A4B93DBD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2978682"/>
            <a:ext cx="2326640" cy="9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527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84E46F-1AB6-D347-B43D-79564D9A5511}"/>
              </a:ext>
            </a:extLst>
          </p:cNvPr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161616"/>
          </a:solidFill>
          <a:ln cap="flat">
            <a:noFill/>
            <a:prstDash val="solid"/>
          </a:ln>
        </p:spPr>
        <p:txBody>
          <a:bodyPr vert="horz" wrap="square" lIns="80682" tIns="40341" rIns="80682" bIns="40341" anchor="ctr" anchorCtr="1" compatLnSpc="1">
            <a:noAutofit/>
          </a:bodyPr>
          <a:lstStyle/>
          <a:p>
            <a:pPr marL="0" marR="0" lvl="0" indent="0" algn="ctr" defTabSz="806867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VN" sz="1588" b="1" i="0" u="none" strike="noStrike" kern="1200" cap="none" spc="0" baseline="0">
                <a:solidFill>
                  <a:srgbClr val="161616"/>
                </a:solidFill>
                <a:uFillTx/>
                <a:latin typeface="Arial" pitchFamily="34"/>
              </a:rPr>
              <a:t>z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9AD6ECB-969E-A74C-B3BB-56F63921A3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8190" y="2801620"/>
            <a:ext cx="2330450" cy="8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26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1" r:id="rId6"/>
    <p:sldLayoutId id="2147483665" r:id="rId7"/>
    <p:sldLayoutId id="2147483666" r:id="rId8"/>
    <p:sldLayoutId id="2147483667" r:id="rId9"/>
    <p:sldLayoutId id="2147483669" r:id="rId10"/>
    <p:sldLayoutId id="2147483668" r:id="rId11"/>
    <p:sldLayoutId id="2147483670" r:id="rId12"/>
    <p:sldLayoutId id="2147483676" r:id="rId13"/>
    <p:sldLayoutId id="2147483675" r:id="rId14"/>
    <p:sldLayoutId id="2147483678" r:id="rId15"/>
    <p:sldLayoutId id="2147483650" r:id="rId16"/>
    <p:sldLayoutId id="2147483652" r:id="rId17"/>
    <p:sldLayoutId id="2147483677" r:id="rId18"/>
    <p:sldLayoutId id="2147483655" r:id="rId19"/>
    <p:sldLayoutId id="2147483657" r:id="rId20"/>
    <p:sldLayoutId id="2147483654" r:id="rId21"/>
    <p:sldLayoutId id="2147483653" r:id="rId22"/>
    <p:sldLayoutId id="2147483656" r:id="rId23"/>
    <p:sldLayoutId id="2147483658" r:id="rId24"/>
    <p:sldLayoutId id="2147483679" r:id="rId25"/>
    <p:sldLayoutId id="2147483680" r:id="rId26"/>
    <p:sldLayoutId id="2147483681" r:id="rId27"/>
    <p:sldLayoutId id="2147483682" r:id="rId28"/>
    <p:sldLayoutId id="2147483671" r:id="rId29"/>
    <p:sldLayoutId id="2147483672" r:id="rId30"/>
    <p:sldLayoutId id="2147483674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12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93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enefitscheckup.org/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fns.usda.gov/snap/recipient/eligibility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fns.usda.gov/sfmnp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ns.usda.gov/csfp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ns.usda.gov/tefap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efitscheckup.org/snap" TargetMode="External"/><Relationship Id="rId2" Type="http://schemas.openxmlformats.org/officeDocument/2006/relationships/hyperlink" Target="http://www.fns.usda.gov/snap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ncoa.org/professionals/benefits/food-assistance/snap" TargetMode="External"/><Relationship Id="rId4" Type="http://schemas.openxmlformats.org/officeDocument/2006/relationships/hyperlink" Target="https://www.fns.usda.gov/snap/retailerlocator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D55179F-8590-1F8A-80F8-45E643804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754" y="4479946"/>
            <a:ext cx="5599250" cy="501252"/>
          </a:xfrm>
        </p:spPr>
        <p:txBody>
          <a:bodyPr/>
          <a:lstStyle/>
          <a:p>
            <a:r>
              <a:rPr lang="en-US" dirty="0"/>
              <a:t>Benefits 101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E9DB-9EBA-8866-8087-E5AA8E4D16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2563" y="1451796"/>
            <a:ext cx="6897673" cy="2946300"/>
          </a:xfrm>
        </p:spPr>
        <p:txBody>
          <a:bodyPr/>
          <a:lstStyle/>
          <a:p>
            <a:r>
              <a:rPr lang="en-US" dirty="0"/>
              <a:t>The Supplemental Nutrition Assistance Program </a:t>
            </a:r>
            <a:br>
              <a:rPr lang="en-US" dirty="0"/>
            </a:br>
            <a:r>
              <a:rPr lang="en-US" dirty="0"/>
              <a:t>(SNAP) 101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84942F-4A44-60B8-0365-5D36A1C38B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2023</a:t>
            </a:r>
          </a:p>
        </p:txBody>
      </p:sp>
    </p:spTree>
    <p:extLst>
      <p:ext uri="{BB962C8B-B14F-4D97-AF65-F5344CB8AC3E}">
        <p14:creationId xmlns:p14="http://schemas.microsoft.com/office/powerpoint/2010/main" val="2613996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38188" y="1411287"/>
            <a:ext cx="10984706" cy="5096669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What’s the SNAP resource limit? 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Some states have no resource limit for households with elderly or disabled members​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altLang="en-US"/>
              <a:t>Many states either increased resource limit or apply the resource test only if older adult gross household income is above 200% of FPL​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In other states, if at least one person is over age 60 or is disabled, the household may have $3,500 in countable resources (e.g., checking/saving account, stocks)​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Remember that your clients getting SSI, TANF, or GA/PA usually do not need to verify their resources, but check with your state​</a:t>
            </a:r>
          </a:p>
          <a:p>
            <a:r>
              <a:rPr lang="en-US" altLang="en-US"/>
              <a:t>What’s not counted as a resource? 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Home applicant lives in 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Check with your state for additional exclusions​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Rules: Resource Test</a:t>
            </a:r>
          </a:p>
        </p:txBody>
      </p:sp>
    </p:spTree>
    <p:extLst>
      <p:ext uri="{BB962C8B-B14F-4D97-AF65-F5344CB8AC3E}">
        <p14:creationId xmlns:p14="http://schemas.microsoft.com/office/powerpoint/2010/main" val="4218621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8669" y="1535906"/>
            <a:ext cx="10941425" cy="4972469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Only the SNAP agency can decide if someone is eligible​</a:t>
            </a:r>
          </a:p>
          <a:p>
            <a:r>
              <a:rPr lang="en-US" altLang="en-US" dirty="0"/>
              <a:t>Some states allow your clients to apply online, others require them to bring the application to local SNAP eligibility office​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Know the rules in your state so you can help your clients understand and respond accurately to the questions​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The state SNAP agency must decide on eligibility within 30 days​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7-day processing of those with little or no income or assets that can be used to buy food​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An in-person interview may be required, unless it is waived​</a:t>
            </a:r>
          </a:p>
          <a:p>
            <a:r>
              <a:rPr lang="en-US" altLang="en-US" dirty="0"/>
              <a:t>Learn your state’s rules/download applications at: </a:t>
            </a:r>
            <a:r>
              <a:rPr lang="en-US" altLang="en-US" dirty="0">
                <a:solidFill>
                  <a:srgbClr val="04A2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https://www.benefitscheckup.org</a:t>
            </a:r>
            <a:r>
              <a:rPr lang="en-US" altLang="en-US" dirty="0">
                <a:solidFill>
                  <a:srgbClr val="04A299"/>
                </a:solidFill>
              </a:rPr>
              <a:t> 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Apply</a:t>
            </a:r>
          </a:p>
        </p:txBody>
      </p:sp>
    </p:spTree>
    <p:extLst>
      <p:ext uri="{BB962C8B-B14F-4D97-AF65-F5344CB8AC3E}">
        <p14:creationId xmlns:p14="http://schemas.microsoft.com/office/powerpoint/2010/main" val="3913747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8669" y="1535906"/>
            <a:ext cx="7253943" cy="4972469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Amount of benefit depends on household composition, income, and where the client lives​</a:t>
            </a:r>
          </a:p>
          <a:p>
            <a:r>
              <a:rPr lang="en-US" altLang="en-US" dirty="0"/>
              <a:t>To find benefit amount:​</a:t>
            </a:r>
          </a:p>
          <a:p>
            <a:pPr lvl="1"/>
            <a:r>
              <a:rPr lang="en-US" altLang="en-US" dirty="0"/>
              <a:t>Multiply household’s net monthly income by 30% ​</a:t>
            </a:r>
          </a:p>
          <a:p>
            <a:r>
              <a:rPr lang="en-US" altLang="en-US" dirty="0"/>
              <a:t>Subtract that amount from the maximum benefit for the household size (see chart at </a:t>
            </a:r>
            <a:r>
              <a:rPr lang="en-US" altLang="en-US" dirty="0">
                <a:solidFill>
                  <a:srgbClr val="04A2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https://www.fns.usda.gov/snap/recipient/eligibility</a:t>
            </a:r>
            <a:r>
              <a:rPr lang="en-US" altLang="en-US" dirty="0"/>
              <a:t>) and you get household's SNAP monthly benefit​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027444" cy="1828799"/>
          </a:xfrm>
        </p:spPr>
        <p:txBody>
          <a:bodyPr/>
          <a:lstStyle/>
          <a:p>
            <a:r>
              <a:rPr lang="en-US" sz="3600"/>
              <a:t>How is the SNAP Monthly Benefit Calculated?</a:t>
            </a:r>
          </a:p>
        </p:txBody>
      </p:sp>
      <p:pic>
        <p:nvPicPr>
          <p:cNvPr id="2050" name="Picture 2" descr="Older Hispanic woman with bag of groceries, looking at receipt&#10;">
            <a:extLst>
              <a:ext uri="{FF2B5EF4-FFF2-40B4-BE49-F238E27FC236}">
                <a16:creationId xmlns:a16="http://schemas.microsoft.com/office/drawing/2014/main" id="{C04B77D1-FB8F-4D7E-B878-6D888FBE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152" y="2008094"/>
            <a:ext cx="3424179" cy="339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756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8669" y="1535906"/>
            <a:ext cx="11031072" cy="4972469"/>
          </a:xfrm>
          <a:prstGeom prst="rect">
            <a:avLst/>
          </a:prstGeo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Arial" panose="020B0604020202020204" pitchFamily="34" charset="0"/>
              </a:rPr>
              <a:t>What SNAP can buy:</a:t>
            </a:r>
            <a:r>
              <a:rPr lang="en-US" b="0" i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b="0" i="0" u="none" strike="noStrike">
                <a:effectLst/>
                <a:latin typeface="Arial" panose="020B0604020202020204" pitchFamily="34" charset="0"/>
              </a:rPr>
              <a:t>Grocery items such as breads and cereals, fruits and vegetables, meats, fish and poultry, dairy products, and seeds and plants which produce food for the household to eat  </a:t>
            </a:r>
            <a:r>
              <a:rPr lang="en-US" b="0" i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Arial" panose="020B0604020202020204" pitchFamily="34" charset="0"/>
              </a:rPr>
              <a:t>SNAP is </a:t>
            </a:r>
            <a:r>
              <a:rPr lang="en-US" b="0" i="0" u="sng">
                <a:effectLst/>
                <a:latin typeface="Arial" panose="020B0604020202020204" pitchFamily="34" charset="0"/>
              </a:rPr>
              <a:t>not</a:t>
            </a:r>
            <a:r>
              <a:rPr lang="en-US" b="0" i="0" u="none" strike="noStrike">
                <a:effectLst/>
                <a:latin typeface="Arial" panose="020B0604020202020204" pitchFamily="34" charset="0"/>
              </a:rPr>
              <a:t> allowed to be used for:</a:t>
            </a:r>
            <a:r>
              <a:rPr lang="en-US" b="0" i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b="0" i="0" u="none" strike="noStrike">
                <a:effectLst/>
                <a:latin typeface="Arial" panose="020B0604020202020204" pitchFamily="34" charset="0"/>
              </a:rPr>
              <a:t>Beer, wine, liquor, cigarettes or tobacco; any nonfood items, such as pet food, soaps, paper products, and household supplies; vitamins and medicines; food that will be eaten in the store; and hot food</a:t>
            </a:r>
            <a:r>
              <a:rPr lang="en-US" b="0" i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Arial" panose="020B0604020202020204" pitchFamily="34" charset="0"/>
              </a:rPr>
              <a:t>Some states allow SNAP to be used by qualifying homeless people, the elderly, and disabled to purchase low-cost meals from qualifying restaurants or from Meals on Wheels</a:t>
            </a:r>
            <a:r>
              <a:rPr lang="en-US" b="0" i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Arial" panose="020B0604020202020204" pitchFamily="34" charset="0"/>
              </a:rPr>
              <a:t>SNAP can </a:t>
            </a:r>
            <a:r>
              <a:rPr lang="en-US" b="0" i="0" u="sng">
                <a:effectLst/>
                <a:latin typeface="Arial" panose="020B0604020202020204" pitchFamily="34" charset="0"/>
              </a:rPr>
              <a:t>NEVER</a:t>
            </a:r>
            <a:r>
              <a:rPr lang="en-US" b="0" i="0" u="none" strike="noStrike">
                <a:effectLst/>
                <a:latin typeface="Arial" panose="020B0604020202020204" pitchFamily="34" charset="0"/>
              </a:rPr>
              <a:t> be exchanged for cash</a:t>
            </a:r>
            <a:r>
              <a:rPr lang="en-US" b="0" i="0">
                <a:effectLst/>
                <a:latin typeface="Arial" panose="020B0604020202020204" pitchFamily="34" charset="0"/>
              </a:rPr>
              <a:t>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027444" cy="1828799"/>
          </a:xfrm>
        </p:spPr>
        <p:txBody>
          <a:bodyPr/>
          <a:lstStyle/>
          <a:p>
            <a:r>
              <a:rPr lang="en-US" sz="3600"/>
              <a:t>What Can SNAP Be Used to Buy?</a:t>
            </a:r>
          </a:p>
        </p:txBody>
      </p:sp>
    </p:spTree>
    <p:extLst>
      <p:ext uri="{BB962C8B-B14F-4D97-AF65-F5344CB8AC3E}">
        <p14:creationId xmlns:p14="http://schemas.microsoft.com/office/powerpoint/2010/main" val="250464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4134" y="1428330"/>
            <a:ext cx="10863731" cy="4972469"/>
          </a:xfrm>
          <a:prstGeom prst="rect">
            <a:avLst/>
          </a:prstGeo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Social Security tells all applicants for Supplemental Security Income (SSI) about SNAP, and SSI applicants may start a SNAP application at the same time they apply for SSI or when they recertify their SSI eligibility</a:t>
            </a:r>
            <a:r>
              <a:rPr lang="en-US" sz="2400" b="0" i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effectLst/>
                <a:latin typeface="Arial" panose="020B0604020202020204" pitchFamily="34" charset="0"/>
              </a:rPr>
              <a:t>Social Security forwards the SNAP application to the state SNAP eligibility office </a:t>
            </a:r>
            <a:r>
              <a:rPr lang="en-US" sz="2000" b="0" i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effectLst/>
                <a:latin typeface="Arial" panose="020B0604020202020204" pitchFamily="34" charset="0"/>
              </a:rPr>
              <a:t>The SNAP office processes the SNAP application and decides how much – if any – SNAP benefits to award</a:t>
            </a:r>
            <a:r>
              <a:rPr lang="en-US" sz="2000" b="0" i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Some states streamline this process through data transfers from SSA to the SNAP agency  </a:t>
            </a:r>
            <a:r>
              <a:rPr lang="en-US" sz="2400" b="0" i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Several states run “Combined Application Project” (SSI-CAP) demonstrations:</a:t>
            </a:r>
            <a:r>
              <a:rPr lang="en-US" sz="2400" b="0" i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effectLst/>
                <a:latin typeface="Arial" panose="020B0604020202020204" pitchFamily="34" charset="0"/>
              </a:rPr>
              <a:t>Designed to simplify SNAP enrollment for SSI recipients using data from SSI application – need only answer few additional questions</a:t>
            </a:r>
            <a:r>
              <a:rPr lang="en-US" sz="2000" b="0" i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effectLst/>
                <a:latin typeface="Arial" panose="020B0604020202020204" pitchFamily="34" charset="0"/>
              </a:rPr>
              <a:t>Generally for 1-person elderly SSI households (“pure SSI households”)</a:t>
            </a:r>
            <a:r>
              <a:rPr lang="en-US" sz="2000" b="0" i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b="0" i="0"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027444" cy="1828799"/>
          </a:xfrm>
        </p:spPr>
        <p:txBody>
          <a:bodyPr/>
          <a:lstStyle/>
          <a:p>
            <a:r>
              <a:rPr lang="en-US" sz="3600"/>
              <a:t>SNAP &amp; SSI</a:t>
            </a:r>
          </a:p>
        </p:txBody>
      </p:sp>
    </p:spTree>
    <p:extLst>
      <p:ext uri="{BB962C8B-B14F-4D97-AF65-F5344CB8AC3E}">
        <p14:creationId xmlns:p14="http://schemas.microsoft.com/office/powerpoint/2010/main" val="609247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8669" y="1535906"/>
            <a:ext cx="7603800" cy="4972469"/>
          </a:xfrm>
          <a:prstGeom prst="rect">
            <a:avLst/>
          </a:prstGeo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Another anti-hunger program that gets food quickly to people in need</a:t>
            </a:r>
            <a:r>
              <a:rPr lang="en-US" sz="2400" b="0" i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effectLst/>
                <a:latin typeface="Arial" panose="020B0604020202020204" pitchFamily="34" charset="0"/>
              </a:rPr>
              <a:t>Grants to states, D.C., U.S. territories, and Tribal governments</a:t>
            </a:r>
            <a:r>
              <a:rPr lang="en-US" sz="2000" b="0" i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effectLst/>
                <a:latin typeface="Arial" panose="020B0604020202020204" pitchFamily="34" charset="0"/>
              </a:rPr>
              <a:t>Helps low-income seniors purchase eligible food at farmers’ markets, roadside stands, and community supported agriculture programs</a:t>
            </a:r>
            <a:r>
              <a:rPr lang="en-US" sz="2000" b="0" i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Eligibility: Age 60+ with income less than 185% FPL </a:t>
            </a:r>
            <a:r>
              <a:rPr lang="en-US" sz="2400" b="0" i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Some states use participation in other programs (e.g., SNAP) as proof of eligibility for SFMNP, so people do not need to prove their income again</a:t>
            </a:r>
            <a:r>
              <a:rPr lang="en-US" sz="2400" b="0" i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More info at: </a:t>
            </a:r>
            <a:r>
              <a:rPr lang="en-US" sz="2400" b="0" i="0" u="sng" strike="noStrike">
                <a:solidFill>
                  <a:srgbClr val="04A299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http://www.fns.usda.gov/sfmnp</a:t>
            </a:r>
            <a:r>
              <a:rPr lang="en-US" b="0" i="0">
                <a:solidFill>
                  <a:srgbClr val="04A299"/>
                </a:solidFill>
                <a:effectLst/>
                <a:latin typeface="Franklin Gothic Book" panose="020B0503020102020204" pitchFamily="34" charset="0"/>
              </a:rPr>
              <a:t>​</a:t>
            </a:r>
            <a:endParaRPr lang="en-US" b="0" i="0">
              <a:solidFill>
                <a:srgbClr val="04A2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027444" cy="1828799"/>
          </a:xfrm>
        </p:spPr>
        <p:txBody>
          <a:bodyPr/>
          <a:lstStyle/>
          <a:p>
            <a:r>
              <a:rPr lang="en-US" sz="3600"/>
              <a:t>Senior Farmers’ Market Nutrition Program</a:t>
            </a:r>
          </a:p>
        </p:txBody>
      </p:sp>
      <p:pic>
        <p:nvPicPr>
          <p:cNvPr id="3074" name="Picture 2" descr="Older couple holding up apple at farmers' market&#10;">
            <a:extLst>
              <a:ext uri="{FF2B5EF4-FFF2-40B4-BE49-F238E27FC236}">
                <a16:creationId xmlns:a16="http://schemas.microsoft.com/office/drawing/2014/main" id="{A13B34ED-2126-4EA9-B6B3-9BE6D4E3D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73" y="2348752"/>
            <a:ext cx="3226521" cy="23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652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8668" y="1535906"/>
            <a:ext cx="11096813" cy="4972469"/>
          </a:xfrm>
          <a:prstGeom prst="rect">
            <a:avLst/>
          </a:prstGeo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Works to improve health of low-income seniors by providing them with nutritious food​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effectLst/>
                <a:latin typeface="Arial" panose="020B0604020202020204" pitchFamily="34" charset="0"/>
              </a:rPr>
              <a:t>Formerly served women, infants, and children, but only those over age 60 have been able to apply since 2014​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Eligibility: Age 60+ with income less than 130% FPL 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State agencies (departments of health, human services) store CSFP food, and distribute through local agencies​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Available in 49 states (all except AL), DC, Puerto Rico, and 3 reservations/Indian Nations​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Get the CSFP fact sheet at: </a:t>
            </a:r>
            <a:r>
              <a:rPr lang="en-US" sz="2400" b="0" i="0" u="none" strike="noStrike">
                <a:solidFill>
                  <a:srgbClr val="04A299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http://www.fns.usda.gov/csfp</a:t>
            </a:r>
            <a:r>
              <a:rPr lang="en-US" sz="2400" b="0" i="0" u="none" strike="noStrike">
                <a:solidFill>
                  <a:srgbClr val="04A299"/>
                </a:solidFill>
                <a:effectLst/>
                <a:latin typeface="Arial" panose="020B0604020202020204" pitchFamily="34" charset="0"/>
              </a:rPr>
              <a:t> ​</a:t>
            </a:r>
            <a:endParaRPr lang="en-US" b="0" i="0">
              <a:solidFill>
                <a:srgbClr val="04A2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027444" cy="1828799"/>
          </a:xfrm>
        </p:spPr>
        <p:txBody>
          <a:bodyPr/>
          <a:lstStyle/>
          <a:p>
            <a:r>
              <a:rPr lang="en-US" sz="3600"/>
              <a:t>Commodity Supplemental Food Program</a:t>
            </a:r>
          </a:p>
        </p:txBody>
      </p:sp>
    </p:spTree>
    <p:extLst>
      <p:ext uri="{BB962C8B-B14F-4D97-AF65-F5344CB8AC3E}">
        <p14:creationId xmlns:p14="http://schemas.microsoft.com/office/powerpoint/2010/main" val="2881836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8669" y="1535906"/>
            <a:ext cx="10248156" cy="4972469"/>
          </a:xfrm>
          <a:prstGeom prst="rect">
            <a:avLst/>
          </a:prstGeo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An emergency food distribution program​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USDA provides food items to states​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effectLst/>
                <a:latin typeface="Arial" panose="020B0604020202020204" pitchFamily="34" charset="0"/>
              </a:rPr>
              <a:t>Distribution formula based on the number of unemployed people, and the number of people living below the poverty level​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States then provide the food to local agencies, usually food banks, which distribute it to local organizations (i.e. soup kitchens or food pantries) to serve eligible beneficiaries​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>
                <a:effectLst/>
                <a:latin typeface="Arial" panose="020B0604020202020204" pitchFamily="34" charset="0"/>
              </a:rPr>
              <a:t>Food varies according to market conditions and state preferences 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Those who get TEFAP services can also qualify for SNAP​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>
                <a:effectLst/>
                <a:latin typeface="Arial" panose="020B0604020202020204" pitchFamily="34" charset="0"/>
              </a:rPr>
              <a:t>More info at: </a:t>
            </a:r>
            <a:r>
              <a:rPr lang="en-US" sz="2400" b="0" i="0" u="none" strike="noStrike">
                <a:solidFill>
                  <a:srgbClr val="04A299"/>
                </a:solidFill>
                <a:effectLst/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http://www.fns.usda.gov/tefap</a:t>
            </a:r>
            <a:r>
              <a:rPr lang="en-US" sz="2400" b="0" i="0" u="none" strike="noStrike">
                <a:solidFill>
                  <a:srgbClr val="04A299"/>
                </a:solidFill>
                <a:effectLst/>
                <a:latin typeface="Arial" panose="020B0604020202020204" pitchFamily="34" charset="0"/>
              </a:rPr>
              <a:t> ​</a:t>
            </a:r>
            <a:endParaRPr lang="en-US" b="0" i="0">
              <a:solidFill>
                <a:srgbClr val="04A29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027444" cy="1828799"/>
          </a:xfrm>
        </p:spPr>
        <p:txBody>
          <a:bodyPr/>
          <a:lstStyle/>
          <a:p>
            <a:r>
              <a:rPr lang="en-US" sz="3600"/>
              <a:t>The Emergency Food Assistance Program</a:t>
            </a:r>
          </a:p>
        </p:txBody>
      </p:sp>
    </p:spTree>
    <p:extLst>
      <p:ext uri="{BB962C8B-B14F-4D97-AF65-F5344CB8AC3E}">
        <p14:creationId xmlns:p14="http://schemas.microsoft.com/office/powerpoint/2010/main" val="3361170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6011" y="1473402"/>
            <a:ext cx="10908957" cy="4805082"/>
          </a:xfrm>
          <a:prstGeom prst="rect">
            <a:avLst/>
          </a:prstGeom>
        </p:spPr>
        <p:txBody>
          <a:bodyPr/>
          <a:lstStyle/>
          <a:p>
            <a:r>
              <a:rPr lang="en-US" altLang="en-US" sz="3200" dirty="0"/>
              <a:t>USDA FNS SNAP Program at: </a:t>
            </a:r>
            <a:r>
              <a:rPr lang="en-US" altLang="en-US" sz="3200" dirty="0">
                <a:solidFill>
                  <a:srgbClr val="04A29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www.fns.usda.gov/snap</a:t>
            </a:r>
            <a:r>
              <a:rPr lang="en-US" altLang="en-US" sz="3200" dirty="0">
                <a:solidFill>
                  <a:srgbClr val="04A299"/>
                </a:solidFill>
              </a:rPr>
              <a:t>  </a:t>
            </a:r>
            <a:r>
              <a:rPr lang="en-US" altLang="en-US" sz="3200" dirty="0"/>
              <a:t>​</a:t>
            </a:r>
          </a:p>
          <a:p>
            <a:r>
              <a:rPr lang="en-US" altLang="en-US" sz="3200" dirty="0"/>
              <a:t>Download SNAP applications and screen for SNAP and other food benefits in your state: </a:t>
            </a:r>
            <a:r>
              <a:rPr lang="en-US" altLang="en-US" sz="3200" dirty="0">
                <a:solidFill>
                  <a:srgbClr val="04A29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www.benefitscheckup.org</a:t>
            </a:r>
            <a:r>
              <a:rPr lang="en-US" altLang="en-US" sz="3200" dirty="0">
                <a:solidFill>
                  <a:srgbClr val="04A299"/>
                </a:solidFill>
              </a:rPr>
              <a:t> </a:t>
            </a:r>
            <a:r>
              <a:rPr lang="en-US" altLang="en-US" sz="3200" dirty="0"/>
              <a:t>​</a:t>
            </a:r>
          </a:p>
          <a:p>
            <a:r>
              <a:rPr lang="en-US" altLang="en-US" sz="3200" dirty="0"/>
              <a:t>SNAP Retailer Locator at: </a:t>
            </a:r>
            <a:r>
              <a:rPr lang="en-US" altLang="en-US" sz="3200" dirty="0">
                <a:solidFill>
                  <a:srgbClr val="04A29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https://www.fns.usda.gov/snap/retailerlocator</a:t>
            </a:r>
            <a:r>
              <a:rPr lang="en-US" altLang="en-US" sz="3200" dirty="0">
                <a:solidFill>
                  <a:srgbClr val="04A299"/>
                </a:solidFill>
              </a:rPr>
              <a:t> ​</a:t>
            </a:r>
          </a:p>
          <a:p>
            <a:r>
              <a:rPr lang="en-US" altLang="en-US" sz="3200" dirty="0"/>
              <a:t>SNAP outreach materials, best practices handbook, and more from NCOA at: </a:t>
            </a:r>
            <a:r>
              <a:rPr lang="en-US" altLang="en-US" sz="3200" dirty="0">
                <a:solidFill>
                  <a:srgbClr val="04A2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www.ncoa.org/professionals/benefits/food-assistance/snap</a:t>
            </a:r>
            <a:r>
              <a:rPr lang="en-US" altLang="en-US" sz="3200" dirty="0">
                <a:solidFill>
                  <a:srgbClr val="04A299"/>
                </a:solidFill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Additional Resources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4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E27E0EB-74E1-3645-872A-FEAA40E957AE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145117" y="3012141"/>
            <a:ext cx="6051550" cy="998818"/>
          </a:xfrm>
        </p:spPr>
        <p:txBody>
          <a:bodyPr/>
          <a:lstStyle/>
          <a:p>
            <a:r>
              <a:rPr lang="en-US" sz="1600" i="1" dirty="0">
                <a:ea typeface="+mn-lt"/>
                <a:cs typeface="+mn-lt"/>
              </a:rPr>
              <a:t>This project was supported in part by </a:t>
            </a:r>
            <a:r>
              <a:rPr lang="en-US" sz="1600" i="1">
                <a:ea typeface="+mn-lt"/>
                <a:cs typeface="+mn-lt"/>
              </a:rPr>
              <a:t>grant 90MINC0002-03-00 </a:t>
            </a:r>
            <a:r>
              <a:rPr lang="en-US" sz="1600" i="1" dirty="0">
                <a:ea typeface="+mn-lt"/>
                <a:cs typeface="+mn-lt"/>
              </a:rPr>
              <a:t>from the U.S. Administration for Community Living, Department of Health and Human Services. Points of view or opinions do not necessarily represent official ACL policy.</a:t>
            </a:r>
            <a:r>
              <a:rPr lang="en-US" sz="1600" dirty="0">
                <a:ea typeface="+mn-lt"/>
                <a:cs typeface="+mn-lt"/>
              </a:rPr>
              <a:t> </a:t>
            </a:r>
            <a:endParaRPr lang="en-US" sz="1600" dirty="0">
              <a:cs typeface="Arial"/>
            </a:endParaRPr>
          </a:p>
          <a:p>
            <a:endParaRPr lang="en-US" altLang="en-US" sz="1600" dirty="0">
              <a:ea typeface="Franklin Gothic Book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CCC6938-9BD0-F04D-A485-3188C4FE856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850" y="681037"/>
            <a:ext cx="5491256" cy="1206500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5405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FA84C452-B9AA-66C5-067B-C05B5CEF93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213" y="681038"/>
            <a:ext cx="3751537" cy="2638426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7" name="Table">
            <a:extLst>
              <a:ext uri="{FF2B5EF4-FFF2-40B4-BE49-F238E27FC236}">
                <a16:creationId xmlns:a16="http://schemas.microsoft.com/office/drawing/2014/main" id="{4E90D726-67DA-E30C-DDA9-C1E7D1D2B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293587"/>
              </p:ext>
            </p:extLst>
          </p:nvPr>
        </p:nvGraphicFramePr>
        <p:xfrm>
          <a:off x="5321300" y="681038"/>
          <a:ext cx="6335711" cy="536742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335711">
                  <a:extLst>
                    <a:ext uri="{9D8B030D-6E8A-4147-A177-3AD203B41FA5}">
                      <a16:colId xmlns:a16="http://schemas.microsoft.com/office/drawing/2014/main" val="1415697778"/>
                    </a:ext>
                  </a:extLst>
                </a:gridCol>
              </a:tblGrid>
              <a:tr h="1076387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4400" spc="-88">
                          <a:solidFill>
                            <a:srgbClr val="000000"/>
                          </a:solidFill>
                          <a:latin typeface="Arial"/>
                        </a:defRPr>
                      </a:pPr>
                      <a:r>
                        <a:rPr lang="en-US" sz="2400" b="0" i="0" spc="0">
                          <a:solidFill>
                            <a:srgbClr val="FAFAFA"/>
                          </a:solidFill>
                          <a:latin typeface="Arial" pitchFamily="34"/>
                          <a:cs typeface="Arial" pitchFamily="34"/>
                        </a:rPr>
                        <a:t>What is SNAP?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9106383"/>
                  </a:ext>
                </a:extLst>
              </a:tr>
              <a:tr h="1061876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b="0" i="0" spc="0">
                          <a:solidFill>
                            <a:srgbClr val="FAFAFA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How SNAP Works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668940"/>
                  </a:ext>
                </a:extLst>
              </a:tr>
              <a:tr h="1076387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4400" spc="-88">
                          <a:solidFill>
                            <a:srgbClr val="000000"/>
                          </a:solidFill>
                          <a:latin typeface="Arial"/>
                        </a:defRPr>
                      </a:pPr>
                      <a:r>
                        <a:rPr lang="en-US" sz="2400" b="0" i="0" spc="0">
                          <a:solidFill>
                            <a:srgbClr val="FAFAFA"/>
                          </a:solidFill>
                          <a:latin typeface="Arial" pitchFamily="34"/>
                          <a:cs typeface="Arial" pitchFamily="34"/>
                        </a:rPr>
                        <a:t>Eligibility &amp; How to Apply</a:t>
                      </a:r>
                      <a:endParaRPr lang="en-US" sz="2400" b="0" i="0" spc="0">
                        <a:solidFill>
                          <a:srgbClr val="FAFAFA"/>
                        </a:solidFill>
                        <a:latin typeface="Arial" pitchFamily="34"/>
                        <a:ea typeface="Arimo Regular"/>
                        <a:cs typeface="Arial" pitchFamily="34"/>
                      </a:endParaRP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1483036"/>
                  </a:ext>
                </a:extLst>
              </a:tr>
              <a:tr h="1076387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b="0" i="0" spc="0">
                          <a:solidFill>
                            <a:srgbClr val="FAFAFA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Relationship to Other Benefits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179216"/>
                  </a:ext>
                </a:extLst>
              </a:tr>
              <a:tr h="1076387">
                <a:tc>
                  <a:txBody>
                    <a:bodyPr/>
                    <a:lstStyle/>
                    <a:p>
                      <a:pPr lvl="0" algn="l">
                        <a:lnSpc>
                          <a:spcPct val="110000"/>
                        </a:lnSpc>
                        <a:spcBef>
                          <a:spcPts val="4000"/>
                        </a:spcBef>
                        <a:buNone/>
                        <a:defRPr sz="180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400" b="0" i="0" spc="0" dirty="0">
                          <a:solidFill>
                            <a:srgbClr val="FAFAFA"/>
                          </a:solidFill>
                          <a:latin typeface="Arial" pitchFamily="34"/>
                          <a:ea typeface="Arimo Regular"/>
                          <a:cs typeface="Arial" pitchFamily="34"/>
                        </a:rPr>
                        <a:t>Additional Resources</a:t>
                      </a:r>
                    </a:p>
                  </a:txBody>
                  <a:tcPr marL="0" marR="0" marT="0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8748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588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44967" y="1374587"/>
            <a:ext cx="10780867" cy="4948519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Administered at federal level by USDA Food &amp; Nutrition Service​</a:t>
            </a:r>
          </a:p>
          <a:p>
            <a:r>
              <a:rPr lang="en-US" altLang="en-US"/>
              <a:t>States set own eligibility guidelines and make determinations, following broad federal rules ​</a:t>
            </a:r>
          </a:p>
          <a:p>
            <a:r>
              <a:rPr lang="en-US" altLang="en-US"/>
              <a:t>SNAP helps those who qualify afford food​</a:t>
            </a:r>
          </a:p>
          <a:p>
            <a:r>
              <a:rPr lang="en-US" altLang="en-US"/>
              <a:t>Anyone who qualifies for SNAP can get the benefit​</a:t>
            </a:r>
          </a:p>
          <a:p>
            <a:r>
              <a:rPr lang="en-US" altLang="en-US"/>
              <a:t>Benefit is loaded monthly onto a debit card to buy food​</a:t>
            </a:r>
          </a:p>
          <a:p>
            <a:r>
              <a:rPr lang="en-US" altLang="en-US"/>
              <a:t>SNAP benefits can be used at any approved store (over 250,000 nationwide)​</a:t>
            </a:r>
          </a:p>
          <a:p>
            <a:r>
              <a:rPr lang="en-US" altLang="en-US"/>
              <a:t>Some states use different names for their program (e.g., “3SquaresVT” in VT, “</a:t>
            </a:r>
            <a:r>
              <a:rPr lang="en-US" altLang="en-US" err="1"/>
              <a:t>CalFresh</a:t>
            </a:r>
            <a:r>
              <a:rPr lang="en-US" altLang="en-US"/>
              <a:t>” in CA) ​</a:t>
            </a:r>
            <a:endParaRPr lang="en-US" alt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What is SNAP?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2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619624"/>
            <a:ext cx="7062694" cy="4601882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Over 5 million older adult households (age 60+) use SNAP each month​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Yet roughly half of those who qualify for SNAP are not enrolled​</a:t>
            </a:r>
          </a:p>
          <a:p>
            <a:r>
              <a:rPr lang="en-US" altLang="en-US" dirty="0"/>
              <a:t>Average SNAP benefit of older adult households was $118/</a:t>
            </a:r>
            <a:r>
              <a:rPr lang="en-US" altLang="en-US" dirty="0" err="1"/>
              <a:t>mo</a:t>
            </a:r>
            <a:r>
              <a:rPr lang="en-US" altLang="en-US" dirty="0"/>
              <a:t> in 2020 (pre-pandemic figures)​</a:t>
            </a:r>
          </a:p>
          <a:p>
            <a:r>
              <a:rPr lang="en-US" altLang="en-US" dirty="0"/>
              <a:t>Every $1 in SNAP benefits expands the economy by $1.70​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Stats and Facts</a:t>
            </a:r>
          </a:p>
        </p:txBody>
      </p:sp>
      <p:pic>
        <p:nvPicPr>
          <p:cNvPr id="1026" name="Picture 2" descr="Older man in grocery store looking at receipt">
            <a:extLst>
              <a:ext uri="{FF2B5EF4-FFF2-40B4-BE49-F238E27FC236}">
                <a16:creationId xmlns:a16="http://schemas.microsoft.com/office/drawing/2014/main" id="{3AEA503D-7DC4-45FA-97BB-2AFFBBFBD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223" y="1775011"/>
            <a:ext cx="2393612" cy="358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96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625600"/>
            <a:ext cx="10707655" cy="4601882"/>
          </a:xfrm>
          <a:prstGeom prst="rect">
            <a:avLst/>
          </a:prstGeom>
        </p:spPr>
        <p:txBody>
          <a:bodyPr/>
          <a:lstStyle/>
          <a:p>
            <a:r>
              <a:rPr lang="en-US" altLang="en-US" sz="3200"/>
              <a:t>Eligibility for SNAP is based on the income of a household ​</a:t>
            </a:r>
          </a:p>
          <a:p>
            <a:r>
              <a:rPr lang="en-US" altLang="en-US" sz="3200"/>
              <a:t>Who is in a “household”?​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Generally, everyone who lives together and purchases and prepares meals together is considered a household for purposes of SNAP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However, those who are aged 60+ and are unable to purchase and prepare meals separately (e.g., because of a permanent disability) may be considered a separate household – only if the others they live with do not have very much income (no more than 165% of the Federal Poverty Level)​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Rules: Household Level</a:t>
            </a:r>
          </a:p>
        </p:txBody>
      </p:sp>
    </p:spTree>
    <p:extLst>
      <p:ext uri="{BB962C8B-B14F-4D97-AF65-F5344CB8AC3E}">
        <p14:creationId xmlns:p14="http://schemas.microsoft.com/office/powerpoint/2010/main" val="2705337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1" y="1625600"/>
            <a:ext cx="7690224" cy="4601882"/>
          </a:xfrm>
          <a:prstGeom prst="rect">
            <a:avLst/>
          </a:prstGeom>
        </p:spPr>
        <p:txBody>
          <a:bodyPr/>
          <a:lstStyle/>
          <a:p>
            <a:r>
              <a:rPr lang="en-US" altLang="en-US" sz="3200"/>
              <a:t>Households with elderly or disabled members have different income eligibility rules than other households​</a:t>
            </a:r>
          </a:p>
          <a:p>
            <a:r>
              <a:rPr lang="en-US" altLang="en-US" sz="3200"/>
              <a:t>Who is considered elderly?​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800"/>
              <a:t>Those age 60 years or older​</a:t>
            </a:r>
          </a:p>
          <a:p>
            <a:r>
              <a:rPr lang="en-US" altLang="en-US" sz="3200"/>
              <a:t>Who is disabled?​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800"/>
              <a:t>Generally, those who receive Supplemental Security Income (SSI) or Social Security Disability Insurance (SSDI) benefits​</a:t>
            </a:r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Rules: Elderly/Disabled</a:t>
            </a:r>
          </a:p>
        </p:txBody>
      </p:sp>
      <p:pic>
        <p:nvPicPr>
          <p:cNvPr id="5" name="Picture 4" descr="Younger Asian woman with grandparents">
            <a:extLst>
              <a:ext uri="{FF2B5EF4-FFF2-40B4-BE49-F238E27FC236}">
                <a16:creationId xmlns:a16="http://schemas.microsoft.com/office/drawing/2014/main" id="{031BF770-90B6-4B7B-B5B3-C06881D39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331" y="2578287"/>
            <a:ext cx="3872012" cy="195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1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625600"/>
            <a:ext cx="10984706" cy="4601882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Some people are “Categorically Eligible” for SNAP – they have proven they are eligible for another means tested program:​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Supplemental Security Income (SSI) 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Public or General Assistance from a state or local government​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Temporary Assistance for Needy Families (TANF) </a:t>
            </a:r>
            <a:r>
              <a:rPr lang="en-US" altLang="en-US" sz="2800"/>
              <a:t>​</a:t>
            </a:r>
          </a:p>
          <a:p>
            <a:r>
              <a:rPr lang="en-US" altLang="en-US"/>
              <a:t>However, most still need to complete a SNAP application even if they are excused from proving certain components of eligibility – check your state rules!​</a:t>
            </a:r>
          </a:p>
          <a:p>
            <a:r>
              <a:rPr lang="en-US" altLang="en-US"/>
              <a:t>All other households need to prove they qualify under applicable SNAP income and resource tests​</a:t>
            </a:r>
          </a:p>
          <a:p>
            <a:pPr marL="0" indent="0">
              <a:buNone/>
            </a:pPr>
            <a:endParaRPr lang="en-US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Rules: Who Needs to Apply</a:t>
            </a:r>
          </a:p>
        </p:txBody>
      </p:sp>
    </p:spTree>
    <p:extLst>
      <p:ext uri="{BB962C8B-B14F-4D97-AF65-F5344CB8AC3E}">
        <p14:creationId xmlns:p14="http://schemas.microsoft.com/office/powerpoint/2010/main" val="3335349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482724"/>
            <a:ext cx="10984706" cy="5096669"/>
          </a:xfrm>
          <a:prstGeom prst="rect">
            <a:avLst/>
          </a:prstGeom>
        </p:spPr>
        <p:txBody>
          <a:bodyPr/>
          <a:lstStyle/>
          <a:p>
            <a:r>
              <a:rPr lang="en-US" altLang="en-US" dirty="0"/>
              <a:t>Households with an elderly person (60+) or a person who is disabled have to meet the </a:t>
            </a:r>
            <a:r>
              <a:rPr lang="en-US" altLang="en-US" u="sng" dirty="0"/>
              <a:t>net</a:t>
            </a:r>
            <a:r>
              <a:rPr lang="en-US" altLang="en-US" dirty="0"/>
              <a:t> income test​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Unless they are receiving only SSI, General Assistance, or TANF – then they do not have to re-prove their income​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Net income means gross income minus allowable deductions​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Net income is very important because it helps establish both eligibility and amount of benefits​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dirty="0"/>
              <a:t>There are many types of deductions allowed for elderly/disabled households (see next slide)​</a:t>
            </a:r>
          </a:p>
          <a:p>
            <a:r>
              <a:rPr lang="en-US" altLang="en-US" dirty="0"/>
              <a:t>Seniors and people living with disabilities must have net income at or below 100% FPL ​</a:t>
            </a:r>
          </a:p>
          <a:p>
            <a:r>
              <a:rPr lang="en-US" altLang="en-US" dirty="0"/>
              <a:t>FNS applies FPLs on fiscal, not calendar, year (Oct-Sept)​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Rules: Income Test</a:t>
            </a:r>
          </a:p>
        </p:txBody>
      </p:sp>
    </p:spTree>
    <p:extLst>
      <p:ext uri="{BB962C8B-B14F-4D97-AF65-F5344CB8AC3E}">
        <p14:creationId xmlns:p14="http://schemas.microsoft.com/office/powerpoint/2010/main" val="1361891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EB23-BD9F-412C-9F97-216F1431619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8649" y="1239838"/>
            <a:ext cx="11244263" cy="5439568"/>
          </a:xfrm>
          <a:prstGeom prst="rect">
            <a:avLst/>
          </a:prstGeo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Deductions determine the amount of the SNAP benefit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Standard Deduction:  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Subtract $193 for households with 1-4 members; higher in AK and HI and for larger households</a:t>
            </a:r>
            <a:endParaRPr lang="en-US" sz="2000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Medical Deductions: 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For elderly or disabled members, subtract medical expenses that are more than $35 for the month if they are not paid by insurance or someone else  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No cap on medical deductions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Arial" panose="020B0604020202020204" pitchFamily="34" charset="0"/>
              </a:rPr>
              <a:t>Housing Deductions: 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Subtract excess shelter costs that are more than half of the household's income after the other deductions (again, no cap!) 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Allowable costs include rent or mortgage payments and taxes on the home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lvl="1" fontAlgn="base">
              <a:buFont typeface="Courier New" panose="02070309020205020404" pitchFamily="49" charset="0"/>
              <a:buChar char="o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Utility costs may be accounted for in a “Standard Utility Allowance” (SUA)</a:t>
            </a:r>
            <a:r>
              <a:rPr lang="en-US" sz="20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SUA is mandatory in some states, optional in others</a:t>
            </a:r>
            <a:r>
              <a:rPr lang="en-US" sz="1800" b="0" i="0" dirty="0">
                <a:effectLst/>
                <a:latin typeface="Arial" panose="020B0604020202020204" pitchFamily="34" charset="0"/>
              </a:rPr>
              <a:t>​</a:t>
            </a:r>
          </a:p>
          <a:p>
            <a:pPr lvl="2" fontAlgn="base">
              <a:buFont typeface="Wingdings" panose="05000000000000000000" pitchFamily="2" charset="2"/>
              <a:buChar char="§"/>
            </a:pPr>
            <a:r>
              <a:rPr lang="en-US" sz="1800" b="0" i="0" u="none" strike="noStrike" dirty="0">
                <a:effectLst/>
                <a:latin typeface="Arial" panose="020B0604020202020204" pitchFamily="34" charset="0"/>
              </a:rPr>
              <a:t>In some states, seniors may prove their actual expenses are higher than the SUA</a:t>
            </a:r>
            <a:endParaRPr lang="en-US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A72DC7-D9B5-40EF-8427-9937220D7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269879" cy="1528763"/>
          </a:xfrm>
        </p:spPr>
        <p:txBody>
          <a:bodyPr/>
          <a:lstStyle/>
          <a:p>
            <a:r>
              <a:rPr lang="en-US" sz="3600"/>
              <a:t>Allowable Income Deductions</a:t>
            </a:r>
          </a:p>
        </p:txBody>
      </p:sp>
    </p:spTree>
    <p:extLst>
      <p:ext uri="{BB962C8B-B14F-4D97-AF65-F5344CB8AC3E}">
        <p14:creationId xmlns:p14="http://schemas.microsoft.com/office/powerpoint/2010/main" val="2076601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WA brand colors 1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E1E1DE"/>
      </a:hlink>
      <a:folHlink>
        <a:srgbClr val="3C8A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AWA brand colors 1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E1E1DE"/>
      </a:hlink>
      <a:folHlink>
        <a:srgbClr val="3C8A8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NCOA hyperlink colors">
      <a:dk1>
        <a:srgbClr val="2B2B2B"/>
      </a:dk1>
      <a:lt1>
        <a:srgbClr val="FAFAFA"/>
      </a:lt1>
      <a:dk2>
        <a:srgbClr val="0A495D"/>
      </a:dk2>
      <a:lt2>
        <a:srgbClr val="DADADA"/>
      </a:lt2>
      <a:accent1>
        <a:srgbClr val="0DD782"/>
      </a:accent1>
      <a:accent2>
        <a:srgbClr val="F76366"/>
      </a:accent2>
      <a:accent3>
        <a:srgbClr val="A5A5A5"/>
      </a:accent3>
      <a:accent4>
        <a:srgbClr val="FEECEC"/>
      </a:accent4>
      <a:accent5>
        <a:srgbClr val="DAE4E6"/>
      </a:accent5>
      <a:accent6>
        <a:srgbClr val="BBE8CC"/>
      </a:accent6>
      <a:hlink>
        <a:srgbClr val="3C8A8F"/>
      </a:hlink>
      <a:folHlink>
        <a:srgbClr val="0A495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0903a53-48b3-4800-924a-ec55aad18c4d">
      <UserInfo>
        <DisplayName>Brandy Bauer</DisplayName>
        <AccountId>35</AccountId>
        <AccountType/>
      </UserInfo>
    </SharedWithUsers>
    <_ip_UnifiedCompliancePolicyUIAction xmlns="http://schemas.microsoft.com/sharepoint/v3" xsi:nil="true"/>
    <lcf76f155ced4ddcb4097134ff3c332f xmlns="811bab14-ea5e-417b-89c2-4fa844418fba">
      <Terms xmlns="http://schemas.microsoft.com/office/infopath/2007/PartnerControls"/>
    </lcf76f155ced4ddcb4097134ff3c332f>
    <_ip_UnifiedCompliancePolicyProperties xmlns="http://schemas.microsoft.com/sharepoint/v3" xsi:nil="true"/>
    <TaxCatchAll xmlns="b0903a53-48b3-4800-924a-ec55aad18c4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162A72DC07244895EC0B7D17B90CE3" ma:contentTypeVersion="18" ma:contentTypeDescription="Create a new document." ma:contentTypeScope="" ma:versionID="bf9e6508b059ee856240a67d14f3fac6">
  <xsd:schema xmlns:xsd="http://www.w3.org/2001/XMLSchema" xmlns:xs="http://www.w3.org/2001/XMLSchema" xmlns:p="http://schemas.microsoft.com/office/2006/metadata/properties" xmlns:ns1="http://schemas.microsoft.com/sharepoint/v3" xmlns:ns2="811bab14-ea5e-417b-89c2-4fa844418fba" xmlns:ns3="b0903a53-48b3-4800-924a-ec55aad18c4d" targetNamespace="http://schemas.microsoft.com/office/2006/metadata/properties" ma:root="true" ma:fieldsID="98e073a8108dd8b48af1bb32528932ce" ns1:_="" ns2:_="" ns3:_="">
    <xsd:import namespace="http://schemas.microsoft.com/sharepoint/v3"/>
    <xsd:import namespace="811bab14-ea5e-417b-89c2-4fa844418fba"/>
    <xsd:import namespace="b0903a53-48b3-4800-924a-ec55aad18c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bab14-ea5e-417b-89c2-4fa844418f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12d6f55-07f9-4665-ad25-941cd020e4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903a53-48b3-4800-924a-ec55aad18c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e00a595-802a-4c1f-be02-a0d498a5dfe6}" ma:internalName="TaxCatchAll" ma:showField="CatchAllData" ma:web="b0903a53-48b3-4800-924a-ec55aad18c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5482E1-3D2E-48AF-A621-10632FAFD9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8FE4C7-50A8-4121-8E27-D02C5E151536}">
  <ds:schemaRefs>
    <ds:schemaRef ds:uri="b0903a53-48b3-4800-924a-ec55aad18c4d"/>
    <ds:schemaRef ds:uri="http://schemas.microsoft.com/office/2006/documentManagement/types"/>
    <ds:schemaRef ds:uri="http://schemas.microsoft.com/sharepoint/v3"/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811bab14-ea5e-417b-89c2-4fa844418fba"/>
  </ds:schemaRefs>
</ds:datastoreItem>
</file>

<file path=customXml/itemProps3.xml><?xml version="1.0" encoding="utf-8"?>
<ds:datastoreItem xmlns:ds="http://schemas.openxmlformats.org/officeDocument/2006/customXml" ds:itemID="{BD3F563C-BD4D-4E7F-A5CC-A3E5279662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11bab14-ea5e-417b-89c2-4fa844418fba"/>
    <ds:schemaRef ds:uri="b0903a53-48b3-4800-924a-ec55aad18c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1831</Words>
  <Application>Microsoft Office PowerPoint</Application>
  <PresentationFormat>Widescreen</PresentationFormat>
  <Paragraphs>133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Source Serif Pro Black</vt:lpstr>
      <vt:lpstr>Wingdings</vt:lpstr>
      <vt:lpstr>Calibri</vt:lpstr>
      <vt:lpstr>Franklin Gothic Book</vt:lpstr>
      <vt:lpstr>Arial</vt:lpstr>
      <vt:lpstr>Source Serif Pro</vt:lpstr>
      <vt:lpstr>Source Serif Pro SemiBold</vt:lpstr>
      <vt:lpstr>Courier New</vt:lpstr>
      <vt:lpstr>Office Theme</vt:lpstr>
      <vt:lpstr>1_Office Theme</vt:lpstr>
      <vt:lpstr>2_Office Theme</vt:lpstr>
      <vt:lpstr>PowerPoint Presentation</vt:lpstr>
      <vt:lpstr>PowerPoint Presentation</vt:lpstr>
      <vt:lpstr>What is SNAP?</vt:lpstr>
      <vt:lpstr>Stats and Facts</vt:lpstr>
      <vt:lpstr>Eligibility Rules: Household Level</vt:lpstr>
      <vt:lpstr>Eligibility Rules: Elderly/Disabled</vt:lpstr>
      <vt:lpstr>Eligibility Rules: Who Needs to Apply</vt:lpstr>
      <vt:lpstr>Eligibility Rules: Income Test</vt:lpstr>
      <vt:lpstr>Allowable Income Deductions</vt:lpstr>
      <vt:lpstr>Eligibility Rules: Resource Test</vt:lpstr>
      <vt:lpstr>How to Apply</vt:lpstr>
      <vt:lpstr>How is the SNAP Monthly Benefit Calculated?</vt:lpstr>
      <vt:lpstr>What Can SNAP Be Used to Buy?</vt:lpstr>
      <vt:lpstr>SNAP &amp; SSI</vt:lpstr>
      <vt:lpstr>Senior Farmers’ Market Nutrition Program</vt:lpstr>
      <vt:lpstr>Commodity Supplemental Food Program</vt:lpstr>
      <vt:lpstr>The Emergency Food Assistance Program</vt:lpstr>
      <vt:lpstr>Additional Resources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Van Nguyen</dc:creator>
  <cp:keywords/>
  <dc:description/>
  <cp:lastModifiedBy>Brandy Bauer</cp:lastModifiedBy>
  <cp:revision>1</cp:revision>
  <dcterms:created xsi:type="dcterms:W3CDTF">2020-11-13T04:28:18Z</dcterms:created>
  <dcterms:modified xsi:type="dcterms:W3CDTF">2023-02-10T12:31:30Z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0x01010005162A72DC07244895EC0B7D17B90CE3</vt:lpwstr>
  </property>
  <property fmtid="{D5CDD505-2E9C-101B-9397-08002B2CF9AE}" pid="3" name="MediaServiceImageTags">
    <vt:lpwstr/>
  </property>
</Properties>
</file>