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7" r:id="rId4"/>
  </p:sldMasterIdLst>
  <p:notesMasterIdLst>
    <p:notesMasterId r:id="rId17"/>
  </p:notesMasterIdLst>
  <p:handoutMasterIdLst>
    <p:handoutMasterId r:id="rId18"/>
  </p:handoutMasterIdLst>
  <p:sldIdLst>
    <p:sldId id="258" r:id="rId5"/>
    <p:sldId id="277" r:id="rId6"/>
    <p:sldId id="286" r:id="rId7"/>
    <p:sldId id="287" r:id="rId8"/>
    <p:sldId id="288" r:id="rId9"/>
    <p:sldId id="289" r:id="rId10"/>
    <p:sldId id="290" r:id="rId11"/>
    <p:sldId id="291" r:id="rId12"/>
    <p:sldId id="292" r:id="rId13"/>
    <p:sldId id="293" r:id="rId14"/>
    <p:sldId id="279" r:id="rId15"/>
    <p:sldId id="263" r:id="rId16"/>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D769428B-BBDC-6546-B730-D0A3338B67FB}">
          <p14:sldIdLst>
            <p14:sldId id="258"/>
            <p14:sldId id="277"/>
            <p14:sldId id="286"/>
            <p14:sldId id="287"/>
            <p14:sldId id="288"/>
            <p14:sldId id="289"/>
            <p14:sldId id="290"/>
            <p14:sldId id="291"/>
            <p14:sldId id="292"/>
            <p14:sldId id="293"/>
          </p14:sldIdLst>
        </p14:section>
        <p14:section name="Slide Options" id="{1DD7BAFA-48DC-4D50-92F2-63134A98D53B}">
          <p14:sldIdLst>
            <p14:sldId id="279"/>
          </p14:sldIdLst>
        </p14:section>
        <p14:section name="NCOA Slides" id="{A38CFE75-8D3A-5B42-A488-7634AFF9DFD6}">
          <p14:sldIdLst>
            <p14:sldId id="263"/>
          </p14:sldIdLst>
        </p14:section>
      </p14:sectionLst>
    </p:ext>
    <p:ext uri="{EFAFB233-063F-42B5-8137-9DF3F51BA10A}">
      <p15:sldGuideLst xmlns:p15="http://schemas.microsoft.com/office/powerpoint/2012/main">
        <p15:guide id="1" orient="horz" pos="2352" userDrawn="1">
          <p15:clr>
            <a:srgbClr val="A4A3A4"/>
          </p15:clr>
        </p15:guide>
        <p15:guide id="2" pos="4352" userDrawn="1">
          <p15:clr>
            <a:srgbClr val="A4A3A4"/>
          </p15:clr>
        </p15:guide>
        <p15:guide id="3" orient="horz" pos="1824" userDrawn="1">
          <p15:clr>
            <a:srgbClr val="A4A3A4"/>
          </p15:clr>
        </p15:guide>
        <p15:guide id="4" orient="horz" pos="23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55320"/>
    <a:srgbClr val="203D7A"/>
    <a:srgbClr val="003E7F"/>
    <a:srgbClr val="0048AA"/>
    <a:srgbClr val="203D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69" autoAdjust="0"/>
    <p:restoredTop sz="92848" autoAdjust="0"/>
  </p:normalViewPr>
  <p:slideViewPr>
    <p:cSldViewPr snapToGrid="0" snapToObjects="1">
      <p:cViewPr varScale="1">
        <p:scale>
          <a:sx n="68" d="100"/>
          <a:sy n="68" d="100"/>
        </p:scale>
        <p:origin x="110" y="53"/>
      </p:cViewPr>
      <p:guideLst>
        <p:guide orient="horz" pos="2352"/>
        <p:guide pos="4352"/>
        <p:guide orient="horz" pos="1824"/>
        <p:guide orient="horz" pos="2304"/>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00" d="100"/>
          <a:sy n="100" d="100"/>
        </p:scale>
        <p:origin x="2400" y="-16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een Oleary" userId="135eac6a-6d23-4cd7-824c-1af6dce35ef3" providerId="ADAL" clId="{652C7434-0D1C-4350-9C38-37593B020F67}"/>
    <pc:docChg chg="modSld">
      <pc:chgData name="Maureen Oleary" userId="135eac6a-6d23-4cd7-824c-1af6dce35ef3" providerId="ADAL" clId="{652C7434-0D1C-4350-9C38-37593B020F67}" dt="2020-04-17T18:46:30.252" v="21" actId="20577"/>
      <pc:docMkLst>
        <pc:docMk/>
      </pc:docMkLst>
      <pc:sldChg chg="modSp">
        <pc:chgData name="Maureen Oleary" userId="135eac6a-6d23-4cd7-824c-1af6dce35ef3" providerId="ADAL" clId="{652C7434-0D1C-4350-9C38-37593B020F67}" dt="2020-04-17T18:46:30.252" v="21" actId="20577"/>
        <pc:sldMkLst>
          <pc:docMk/>
          <pc:sldMk cId="483458286" sldId="263"/>
        </pc:sldMkLst>
        <pc:spChg chg="mod">
          <ac:chgData name="Maureen Oleary" userId="135eac6a-6d23-4cd7-824c-1af6dce35ef3" providerId="ADAL" clId="{652C7434-0D1C-4350-9C38-37593B020F67}" dt="2020-04-17T18:46:30.252" v="21" actId="20577"/>
          <ac:spMkLst>
            <pc:docMk/>
            <pc:sldMk cId="483458286" sldId="263"/>
            <ac:spMk id="3" creationId="{F39E463E-35A2-42D8-B70C-748E6BD9D6C2}"/>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www.xxx/"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xx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B5198-B8F7-444D-AE38-6D927CFCD05D}" type="doc">
      <dgm:prSet loTypeId="urn:microsoft.com/office/officeart/2009/3/layout/PieProcess" loCatId="" qsTypeId="urn:microsoft.com/office/officeart/2005/8/quickstyle/simple1" qsCatId="simple" csTypeId="urn:microsoft.com/office/officeart/2005/8/colors/accent1_2" csCatId="accent1" phldr="1"/>
      <dgm:spPr/>
      <dgm:t>
        <a:bodyPr/>
        <a:lstStyle/>
        <a:p>
          <a:endParaRPr lang="en-US"/>
        </a:p>
      </dgm:t>
    </dgm:pt>
    <dgm:pt modelId="{FE871BE8-66E3-C34A-9951-A706B5650967}">
      <dgm:prSet custT="1"/>
      <dgm:spPr/>
      <dgm:t>
        <a:bodyPr/>
        <a:lstStyle/>
        <a:p>
          <a:pPr>
            <a:lnSpc>
              <a:spcPct val="100000"/>
            </a:lnSpc>
          </a:pPr>
          <a:r>
            <a:rPr lang="en-US" sz="1600" b="1" i="0" dirty="0">
              <a:solidFill>
                <a:srgbClr val="D55320"/>
              </a:solidFill>
              <a:latin typeface="Helvetica" pitchFamily="2" charset="0"/>
            </a:rPr>
            <a:t>Daily Van Route</a:t>
          </a:r>
        </a:p>
      </dgm:t>
    </dgm:pt>
    <dgm:pt modelId="{4D3F3A39-8A5C-C849-88D8-8F72F690276E}" type="parTrans" cxnId="{B283F142-993B-1B47-B041-D8F6EEA09FBA}">
      <dgm:prSet/>
      <dgm:spPr/>
      <dgm:t>
        <a:bodyPr/>
        <a:lstStyle/>
        <a:p>
          <a:endParaRPr lang="en-US"/>
        </a:p>
      </dgm:t>
    </dgm:pt>
    <dgm:pt modelId="{7EC62B6A-2AA3-3B4F-A45A-D3800019E25A}" type="sibTrans" cxnId="{B283F142-993B-1B47-B041-D8F6EEA09FBA}">
      <dgm:prSet/>
      <dgm:spPr/>
      <dgm:t>
        <a:bodyPr/>
        <a:lstStyle/>
        <a:p>
          <a:endParaRPr lang="en-US"/>
        </a:p>
      </dgm:t>
    </dgm:pt>
    <dgm:pt modelId="{C7934062-0692-F14F-9BEB-624F495ED14B}">
      <dgm:prSet custT="1"/>
      <dgm:spPr/>
      <dgm:t>
        <a:bodyPr/>
        <a:lstStyle/>
        <a:p>
          <a:pPr>
            <a:lnSpc>
              <a:spcPct val="150000"/>
            </a:lnSpc>
          </a:pPr>
          <a:r>
            <a:rPr lang="en-US" sz="1400" b="0" i="0" dirty="0">
              <a:latin typeface="Helvetica" pitchFamily="2" charset="0"/>
            </a:rPr>
            <a:t>[ Your center} has daily rides to [the center, grocery shopping and medical appointments – insert your options]. Rides must be scheduled [xx] hours before the trip. To make a reservation call [xxx-</a:t>
          </a:r>
          <a:r>
            <a:rPr lang="en-US" sz="1400" b="0" i="0" dirty="0" err="1">
              <a:latin typeface="Helvetica" pitchFamily="2" charset="0"/>
            </a:rPr>
            <a:t>xxxx</a:t>
          </a:r>
          <a:r>
            <a:rPr lang="en-US" sz="1400" b="0" i="0" dirty="0">
              <a:latin typeface="Helvetica" pitchFamily="2" charset="0"/>
            </a:rPr>
            <a:t>].</a:t>
          </a:r>
        </a:p>
      </dgm:t>
    </dgm:pt>
    <dgm:pt modelId="{0A120EB4-1A19-BB46-9632-7B0E98A256D1}" type="parTrans" cxnId="{308DA466-8B30-E247-A59B-E470AEA473EA}">
      <dgm:prSet/>
      <dgm:spPr/>
      <dgm:t>
        <a:bodyPr/>
        <a:lstStyle/>
        <a:p>
          <a:endParaRPr lang="en-US"/>
        </a:p>
      </dgm:t>
    </dgm:pt>
    <dgm:pt modelId="{4D6DC527-6763-1245-B0EC-8D5887213E30}" type="sibTrans" cxnId="{308DA466-8B30-E247-A59B-E470AEA473EA}">
      <dgm:prSet/>
      <dgm:spPr/>
      <dgm:t>
        <a:bodyPr/>
        <a:lstStyle/>
        <a:p>
          <a:endParaRPr lang="en-US"/>
        </a:p>
      </dgm:t>
    </dgm:pt>
    <dgm:pt modelId="{40BE4550-F83A-6345-8CAD-5CE098635351}">
      <dgm:prSet custT="1"/>
      <dgm:spPr/>
      <dgm:t>
        <a:bodyPr/>
        <a:lstStyle/>
        <a:p>
          <a:pPr>
            <a:lnSpc>
              <a:spcPct val="100000"/>
            </a:lnSpc>
          </a:pPr>
          <a:r>
            <a:rPr lang="en-US" sz="1600" b="1" i="0" dirty="0">
              <a:solidFill>
                <a:srgbClr val="D55320"/>
              </a:solidFill>
              <a:latin typeface="Helvetica" pitchFamily="2" charset="0"/>
            </a:rPr>
            <a:t>Free Ridesharing Trips</a:t>
          </a:r>
        </a:p>
      </dgm:t>
    </dgm:pt>
    <dgm:pt modelId="{5CD0F1F9-7E4D-BB43-9647-98F906D44B90}" type="parTrans" cxnId="{16FB6BEB-C59D-FC45-A21D-CB7580E6E0B9}">
      <dgm:prSet/>
      <dgm:spPr/>
      <dgm:t>
        <a:bodyPr/>
        <a:lstStyle/>
        <a:p>
          <a:endParaRPr lang="en-US"/>
        </a:p>
      </dgm:t>
    </dgm:pt>
    <dgm:pt modelId="{3A228F9A-0552-FB45-9B0B-2D0AE3E643F4}" type="sibTrans" cxnId="{16FB6BEB-C59D-FC45-A21D-CB7580E6E0B9}">
      <dgm:prSet/>
      <dgm:spPr/>
      <dgm:t>
        <a:bodyPr/>
        <a:lstStyle/>
        <a:p>
          <a:endParaRPr lang="en-US"/>
        </a:p>
      </dgm:t>
    </dgm:pt>
    <dgm:pt modelId="{B06BB351-2428-7F4F-AC49-E62EF3455015}">
      <dgm:prSet custT="1"/>
      <dgm:spPr/>
      <dgm:t>
        <a:bodyPr/>
        <a:lstStyle/>
        <a:p>
          <a:pPr>
            <a:lnSpc>
              <a:spcPct val="150000"/>
            </a:lnSpc>
          </a:pPr>
          <a:r>
            <a:rPr lang="en-US" sz="1400" b="0" i="0" dirty="0">
              <a:latin typeface="Helvetica" pitchFamily="2" charset="0"/>
            </a:rPr>
            <a:t>In partnership with Lyft and NCOA we are offering a limited amount of ridesharing opportunities for those individuals who would like to test and give feedback to this pilot program.  Please call [xxx-</a:t>
          </a:r>
          <a:r>
            <a:rPr lang="en-US" sz="1400" b="0" i="0" dirty="0" err="1">
              <a:latin typeface="Helvetica" pitchFamily="2" charset="0"/>
            </a:rPr>
            <a:t>xxxx</a:t>
          </a:r>
          <a:r>
            <a:rPr lang="en-US" sz="1400" b="0" i="0" dirty="0">
              <a:latin typeface="Helvetica" pitchFamily="2" charset="0"/>
            </a:rPr>
            <a:t>] to sign up to learn more. </a:t>
          </a:r>
        </a:p>
      </dgm:t>
    </dgm:pt>
    <dgm:pt modelId="{3E43EBCF-2A7E-7A48-A529-26E3347A9510}" type="parTrans" cxnId="{2ADC2B09-ACD0-6742-94FD-FF9056130BBC}">
      <dgm:prSet/>
      <dgm:spPr/>
      <dgm:t>
        <a:bodyPr/>
        <a:lstStyle/>
        <a:p>
          <a:endParaRPr lang="en-US"/>
        </a:p>
      </dgm:t>
    </dgm:pt>
    <dgm:pt modelId="{A4F46B19-BB41-9C46-B45A-C58B52A378B3}" type="sibTrans" cxnId="{2ADC2B09-ACD0-6742-94FD-FF9056130BBC}">
      <dgm:prSet/>
      <dgm:spPr/>
      <dgm:t>
        <a:bodyPr/>
        <a:lstStyle/>
        <a:p>
          <a:endParaRPr lang="en-US"/>
        </a:p>
      </dgm:t>
    </dgm:pt>
    <dgm:pt modelId="{5730BB99-4EB4-2C4A-B77A-CB65E4104C62}">
      <dgm:prSet custT="1"/>
      <dgm:spPr/>
      <dgm:t>
        <a:bodyPr/>
        <a:lstStyle/>
        <a:p>
          <a:pPr>
            <a:lnSpc>
              <a:spcPct val="100000"/>
            </a:lnSpc>
          </a:pPr>
          <a:r>
            <a:rPr lang="en-US" sz="1600" b="1" i="0" dirty="0">
              <a:solidFill>
                <a:srgbClr val="D55320"/>
              </a:solidFill>
              <a:latin typeface="Helvetica" pitchFamily="2" charset="0"/>
            </a:rPr>
            <a:t>Public Transportation </a:t>
          </a:r>
        </a:p>
      </dgm:t>
    </dgm:pt>
    <dgm:pt modelId="{BC6D819A-7860-B644-A24C-44B115922D0C}" type="parTrans" cxnId="{4BCB43B6-FC1B-C24D-99AB-615AB708E257}">
      <dgm:prSet/>
      <dgm:spPr/>
      <dgm:t>
        <a:bodyPr/>
        <a:lstStyle/>
        <a:p>
          <a:endParaRPr lang="en-US"/>
        </a:p>
      </dgm:t>
    </dgm:pt>
    <dgm:pt modelId="{0C13D12D-9E2A-7044-82CB-9BDEDE379E1B}" type="sibTrans" cxnId="{4BCB43B6-FC1B-C24D-99AB-615AB708E257}">
      <dgm:prSet/>
      <dgm:spPr/>
      <dgm:t>
        <a:bodyPr/>
        <a:lstStyle/>
        <a:p>
          <a:endParaRPr lang="en-US"/>
        </a:p>
      </dgm:t>
    </dgm:pt>
    <dgm:pt modelId="{FF918032-6265-B641-8DE3-5820202F6B4C}">
      <dgm:prSet custT="1"/>
      <dgm:spPr/>
      <dgm:t>
        <a:bodyPr/>
        <a:lstStyle/>
        <a:p>
          <a:pPr>
            <a:lnSpc>
              <a:spcPct val="150000"/>
            </a:lnSpc>
          </a:pPr>
          <a:r>
            <a:rPr lang="en-US" sz="1400" b="0" i="0" dirty="0">
              <a:latin typeface="Helvetica" pitchFamily="2" charset="0"/>
            </a:rPr>
            <a:t>Ask the front desk staff for a copy of our public transportation options.  These affordable options are offered  x days a week and access many needed services. </a:t>
          </a:r>
        </a:p>
      </dgm:t>
    </dgm:pt>
    <dgm:pt modelId="{24F253EA-0A2E-884F-B768-215F29950D66}" type="parTrans" cxnId="{ADE1FD83-34AC-F44C-ADCB-CF695280885A}">
      <dgm:prSet/>
      <dgm:spPr/>
      <dgm:t>
        <a:bodyPr/>
        <a:lstStyle/>
        <a:p>
          <a:endParaRPr lang="en-US"/>
        </a:p>
      </dgm:t>
    </dgm:pt>
    <dgm:pt modelId="{CF446E95-148B-4340-9B38-A2E38E1FEBEB}" type="sibTrans" cxnId="{ADE1FD83-34AC-F44C-ADCB-CF695280885A}">
      <dgm:prSet/>
      <dgm:spPr/>
      <dgm:t>
        <a:bodyPr/>
        <a:lstStyle/>
        <a:p>
          <a:endParaRPr lang="en-US"/>
        </a:p>
      </dgm:t>
    </dgm:pt>
    <dgm:pt modelId="{F290546E-A5B4-8B48-BBD7-B67C0AC64CB1}">
      <dgm:prSet custT="1"/>
      <dgm:spPr/>
      <dgm:t>
        <a:bodyPr/>
        <a:lstStyle/>
        <a:p>
          <a:pPr>
            <a:lnSpc>
              <a:spcPct val="100000"/>
            </a:lnSpc>
          </a:pPr>
          <a:r>
            <a:rPr lang="en-US" sz="1600" b="1" i="0" dirty="0">
              <a:solidFill>
                <a:srgbClr val="D55320"/>
              </a:solidFill>
              <a:latin typeface="Helvetica" pitchFamily="2" charset="0"/>
            </a:rPr>
            <a:t>Trips and Excursions</a:t>
          </a:r>
        </a:p>
      </dgm:t>
    </dgm:pt>
    <dgm:pt modelId="{A14B674A-404D-0F41-8687-1ED3C8A78433}" type="parTrans" cxnId="{CD52AFFD-0126-F649-8BAF-5530F660EF26}">
      <dgm:prSet/>
      <dgm:spPr/>
      <dgm:t>
        <a:bodyPr/>
        <a:lstStyle/>
        <a:p>
          <a:endParaRPr lang="en-US"/>
        </a:p>
      </dgm:t>
    </dgm:pt>
    <dgm:pt modelId="{F405804C-7FD9-864D-9074-F881A2D58743}" type="sibTrans" cxnId="{CD52AFFD-0126-F649-8BAF-5530F660EF26}">
      <dgm:prSet/>
      <dgm:spPr/>
      <dgm:t>
        <a:bodyPr/>
        <a:lstStyle/>
        <a:p>
          <a:endParaRPr lang="en-US"/>
        </a:p>
      </dgm:t>
    </dgm:pt>
    <dgm:pt modelId="{0440CB9D-2799-D741-8D49-E1B390A08B4E}">
      <dgm:prSet custT="1"/>
      <dgm:spPr/>
      <dgm:t>
        <a:bodyPr/>
        <a:lstStyle/>
        <a:p>
          <a:pPr>
            <a:lnSpc>
              <a:spcPct val="150000"/>
            </a:lnSpc>
          </a:pPr>
          <a:r>
            <a:rPr lang="en-US" sz="1400" b="0" i="0" dirty="0">
              <a:latin typeface="Helvetica" pitchFamily="2" charset="0"/>
            </a:rPr>
            <a:t>We partner with [travel company] to offer affordable day trips and longer excursions.  Go to </a:t>
          </a:r>
          <a:r>
            <a:rPr lang="en-US" sz="1400" b="0" i="0" dirty="0">
              <a:latin typeface="Helvetica" pitchFamily="2" charset="0"/>
              <a:hlinkClick xmlns:r="http://schemas.openxmlformats.org/officeDocument/2006/relationships" r:id="rId1"/>
            </a:rPr>
            <a:t>www.xxx</a:t>
          </a:r>
          <a:r>
            <a:rPr lang="en-US" sz="1400" b="0" i="0" dirty="0">
              <a:latin typeface="Helvetica" pitchFamily="2" charset="0"/>
            </a:rPr>
            <a:t> to learn more about our fun trip program. </a:t>
          </a:r>
        </a:p>
      </dgm:t>
    </dgm:pt>
    <dgm:pt modelId="{4C02087F-CDA8-6C40-B473-19B349F924D8}" type="parTrans" cxnId="{93992960-C80B-5541-8A04-4D54313467B2}">
      <dgm:prSet/>
      <dgm:spPr/>
      <dgm:t>
        <a:bodyPr/>
        <a:lstStyle/>
        <a:p>
          <a:endParaRPr lang="en-US"/>
        </a:p>
      </dgm:t>
    </dgm:pt>
    <dgm:pt modelId="{66020068-378A-6147-98A2-6B2C5AFF041A}" type="sibTrans" cxnId="{93992960-C80B-5541-8A04-4D54313467B2}">
      <dgm:prSet/>
      <dgm:spPr/>
      <dgm:t>
        <a:bodyPr/>
        <a:lstStyle/>
        <a:p>
          <a:endParaRPr lang="en-US"/>
        </a:p>
      </dgm:t>
    </dgm:pt>
    <dgm:pt modelId="{4C2DCB07-3F81-4E42-AFF0-BAFFB6829EE8}" type="pres">
      <dgm:prSet presAssocID="{CD6B5198-B8F7-444D-AE38-6D927CFCD05D}" presName="Name0" presStyleCnt="0">
        <dgm:presLayoutVars>
          <dgm:chMax val="7"/>
          <dgm:chPref val="7"/>
          <dgm:dir/>
          <dgm:animOne val="branch"/>
          <dgm:animLvl val="lvl"/>
        </dgm:presLayoutVars>
      </dgm:prSet>
      <dgm:spPr/>
    </dgm:pt>
    <dgm:pt modelId="{D7967A58-6EEA-C94C-87C4-C447DDD1101E}" type="pres">
      <dgm:prSet presAssocID="{FE871BE8-66E3-C34A-9951-A706B5650967}" presName="ParentComposite" presStyleCnt="0"/>
      <dgm:spPr/>
    </dgm:pt>
    <dgm:pt modelId="{F1F51C0B-F867-604D-8186-CF9EAA4C0F8A}" type="pres">
      <dgm:prSet presAssocID="{FE871BE8-66E3-C34A-9951-A706B5650967}" presName="Chord" presStyleLbl="bgShp" presStyleIdx="0" presStyleCnt="4" custLinFactNeighborX="18513"/>
      <dgm:spPr>
        <a:solidFill>
          <a:schemeClr val="accent4">
            <a:lumMod val="60000"/>
            <a:lumOff val="40000"/>
          </a:schemeClr>
        </a:solidFill>
      </dgm:spPr>
    </dgm:pt>
    <dgm:pt modelId="{0138D522-2785-CD4F-8306-CC654ED35E46}" type="pres">
      <dgm:prSet presAssocID="{FE871BE8-66E3-C34A-9951-A706B5650967}" presName="Pie" presStyleLbl="alignNode1" presStyleIdx="0" presStyleCnt="4" custLinFactNeighborX="23148"/>
      <dgm:spPr/>
    </dgm:pt>
    <dgm:pt modelId="{D10B89F7-4AA0-0A41-84EF-71A46E343CF2}" type="pres">
      <dgm:prSet presAssocID="{FE871BE8-66E3-C34A-9951-A706B5650967}" presName="Parent" presStyleLbl="revTx" presStyleIdx="0" presStyleCnt="8" custLinFactNeighborX="30861">
        <dgm:presLayoutVars>
          <dgm:chMax val="1"/>
          <dgm:chPref val="1"/>
          <dgm:bulletEnabled val="1"/>
        </dgm:presLayoutVars>
      </dgm:prSet>
      <dgm:spPr/>
    </dgm:pt>
    <dgm:pt modelId="{C0B9A449-47E7-D24E-B3B8-4684DA982308}" type="pres">
      <dgm:prSet presAssocID="{4D6DC527-6763-1245-B0EC-8D5887213E30}" presName="negSibTrans" presStyleCnt="0"/>
      <dgm:spPr/>
    </dgm:pt>
    <dgm:pt modelId="{CD81C201-FF0C-464B-9A8D-958C7B70D042}" type="pres">
      <dgm:prSet presAssocID="{FE871BE8-66E3-C34A-9951-A706B5650967}" presName="composite" presStyleCnt="0"/>
      <dgm:spPr/>
    </dgm:pt>
    <dgm:pt modelId="{EC577E00-AA8E-9347-BDE6-C346A85B228D}" type="pres">
      <dgm:prSet presAssocID="{FE871BE8-66E3-C34A-9951-A706B5650967}" presName="Child" presStyleLbl="revTx" presStyleIdx="1" presStyleCnt="8" custScaleX="89275" custScaleY="112794" custLinFactNeighborX="9170" custLinFactNeighborY="7146">
        <dgm:presLayoutVars>
          <dgm:chMax val="0"/>
          <dgm:chPref val="0"/>
          <dgm:bulletEnabled val="1"/>
        </dgm:presLayoutVars>
      </dgm:prSet>
      <dgm:spPr/>
    </dgm:pt>
    <dgm:pt modelId="{B44A6DC4-56AA-CF4D-A398-138C4BB775F9}" type="pres">
      <dgm:prSet presAssocID="{7EC62B6A-2AA3-3B4F-A45A-D3800019E25A}" presName="sibTrans" presStyleCnt="0"/>
      <dgm:spPr/>
    </dgm:pt>
    <dgm:pt modelId="{9B8F705F-9184-4747-B044-02B9E5E95B60}" type="pres">
      <dgm:prSet presAssocID="{40BE4550-F83A-6345-8CAD-5CE098635351}" presName="ParentComposite" presStyleCnt="0"/>
      <dgm:spPr/>
    </dgm:pt>
    <dgm:pt modelId="{B8C7F49A-9A7A-D441-8506-AA41506E2471}" type="pres">
      <dgm:prSet presAssocID="{40BE4550-F83A-6345-8CAD-5CE098635351}" presName="Chord" presStyleLbl="bgShp" presStyleIdx="1" presStyleCnt="4"/>
      <dgm:spPr>
        <a:solidFill>
          <a:schemeClr val="accent4">
            <a:lumMod val="60000"/>
            <a:lumOff val="40000"/>
          </a:schemeClr>
        </a:solidFill>
      </dgm:spPr>
    </dgm:pt>
    <dgm:pt modelId="{8485BD7D-E9DF-EB48-BFD0-4161423C6B50}" type="pres">
      <dgm:prSet presAssocID="{40BE4550-F83A-6345-8CAD-5CE098635351}" presName="Pie" presStyleLbl="alignNode1" presStyleIdx="1" presStyleCnt="4"/>
      <dgm:spPr/>
    </dgm:pt>
    <dgm:pt modelId="{E55BE6FA-DFBC-F549-8D63-420CC3733DE8}" type="pres">
      <dgm:prSet presAssocID="{40BE4550-F83A-6345-8CAD-5CE098635351}" presName="Parent" presStyleLbl="revTx" presStyleIdx="2" presStyleCnt="8">
        <dgm:presLayoutVars>
          <dgm:chMax val="1"/>
          <dgm:chPref val="1"/>
          <dgm:bulletEnabled val="1"/>
        </dgm:presLayoutVars>
      </dgm:prSet>
      <dgm:spPr/>
    </dgm:pt>
    <dgm:pt modelId="{62D2D957-6D86-7141-AC1C-94FC8C54D5D9}" type="pres">
      <dgm:prSet presAssocID="{A4F46B19-BB41-9C46-B45A-C58B52A378B3}" presName="negSibTrans" presStyleCnt="0"/>
      <dgm:spPr/>
    </dgm:pt>
    <dgm:pt modelId="{394407C6-B50C-D24D-9305-3B20EB588E8E}" type="pres">
      <dgm:prSet presAssocID="{40BE4550-F83A-6345-8CAD-5CE098635351}" presName="composite" presStyleCnt="0"/>
      <dgm:spPr/>
    </dgm:pt>
    <dgm:pt modelId="{5D006327-4FD9-5B4B-B0E2-5B3DFC9882BA}" type="pres">
      <dgm:prSet presAssocID="{40BE4550-F83A-6345-8CAD-5CE098635351}" presName="Child" presStyleLbl="revTx" presStyleIdx="3" presStyleCnt="8" custScaleX="81097" custScaleY="104188" custLinFactNeighborX="-542" custLinFactNeighborY="1860">
        <dgm:presLayoutVars>
          <dgm:chMax val="0"/>
          <dgm:chPref val="0"/>
          <dgm:bulletEnabled val="1"/>
        </dgm:presLayoutVars>
      </dgm:prSet>
      <dgm:spPr/>
    </dgm:pt>
    <dgm:pt modelId="{CA260198-D51C-B44B-B3EF-7A5B2FF63081}" type="pres">
      <dgm:prSet presAssocID="{3A228F9A-0552-FB45-9B0B-2D0AE3E643F4}" presName="sibTrans" presStyleCnt="0"/>
      <dgm:spPr/>
    </dgm:pt>
    <dgm:pt modelId="{0F516DB6-52D0-1D4B-991D-C9B4275C4D1F}" type="pres">
      <dgm:prSet presAssocID="{5730BB99-4EB4-2C4A-B77A-CB65E4104C62}" presName="ParentComposite" presStyleCnt="0"/>
      <dgm:spPr/>
    </dgm:pt>
    <dgm:pt modelId="{CF2D4DE9-A7B4-AD41-A88C-C30B80A37833}" type="pres">
      <dgm:prSet presAssocID="{5730BB99-4EB4-2C4A-B77A-CB65E4104C62}" presName="Chord" presStyleLbl="bgShp" presStyleIdx="2" presStyleCnt="4"/>
      <dgm:spPr>
        <a:solidFill>
          <a:schemeClr val="accent4">
            <a:lumMod val="60000"/>
            <a:lumOff val="40000"/>
          </a:schemeClr>
        </a:solidFill>
      </dgm:spPr>
    </dgm:pt>
    <dgm:pt modelId="{98B66EE0-B0A0-4643-A40E-D2AC1CA34D4E}" type="pres">
      <dgm:prSet presAssocID="{5730BB99-4EB4-2C4A-B77A-CB65E4104C62}" presName="Pie" presStyleLbl="alignNode1" presStyleIdx="2" presStyleCnt="4"/>
      <dgm:spPr/>
    </dgm:pt>
    <dgm:pt modelId="{E302CED4-D94D-6047-A4B9-D263D48BBAB3}" type="pres">
      <dgm:prSet presAssocID="{5730BB99-4EB4-2C4A-B77A-CB65E4104C62}" presName="Parent" presStyleLbl="revTx" presStyleIdx="4" presStyleCnt="8">
        <dgm:presLayoutVars>
          <dgm:chMax val="1"/>
          <dgm:chPref val="1"/>
          <dgm:bulletEnabled val="1"/>
        </dgm:presLayoutVars>
      </dgm:prSet>
      <dgm:spPr/>
    </dgm:pt>
    <dgm:pt modelId="{52C1687B-7D88-6C4C-BB9B-AA7043480834}" type="pres">
      <dgm:prSet presAssocID="{CF446E95-148B-4340-9B38-A2E38E1FEBEB}" presName="negSibTrans" presStyleCnt="0"/>
      <dgm:spPr/>
    </dgm:pt>
    <dgm:pt modelId="{A93DD073-78B8-5D4F-BCA6-B6132B1F4DC1}" type="pres">
      <dgm:prSet presAssocID="{5730BB99-4EB4-2C4A-B77A-CB65E4104C62}" presName="composite" presStyleCnt="0"/>
      <dgm:spPr/>
    </dgm:pt>
    <dgm:pt modelId="{73B81B27-16BA-024E-82C5-B4DCC8581530}" type="pres">
      <dgm:prSet presAssocID="{5730BB99-4EB4-2C4A-B77A-CB65E4104C62}" presName="Child" presStyleLbl="revTx" presStyleIdx="5" presStyleCnt="8" custScaleX="84672" custScaleY="91379" custLinFactNeighborX="-1327" custLinFactNeighborY="-3556">
        <dgm:presLayoutVars>
          <dgm:chMax val="0"/>
          <dgm:chPref val="0"/>
          <dgm:bulletEnabled val="1"/>
        </dgm:presLayoutVars>
      </dgm:prSet>
      <dgm:spPr/>
    </dgm:pt>
    <dgm:pt modelId="{85D05A6C-65C1-8A47-9154-F1FFFCCCB357}" type="pres">
      <dgm:prSet presAssocID="{0C13D12D-9E2A-7044-82CB-9BDEDE379E1B}" presName="sibTrans" presStyleCnt="0"/>
      <dgm:spPr/>
    </dgm:pt>
    <dgm:pt modelId="{A9145C58-ACC9-5147-9D83-2A075FD58D58}" type="pres">
      <dgm:prSet presAssocID="{F290546E-A5B4-8B48-BBD7-B67C0AC64CB1}" presName="ParentComposite" presStyleCnt="0"/>
      <dgm:spPr/>
    </dgm:pt>
    <dgm:pt modelId="{CEDB609B-86CF-C948-8294-411DBF3ABA2C}" type="pres">
      <dgm:prSet presAssocID="{F290546E-A5B4-8B48-BBD7-B67C0AC64CB1}" presName="Chord" presStyleLbl="bgShp" presStyleIdx="3" presStyleCnt="4" custLinFactNeighborY="10303"/>
      <dgm:spPr>
        <a:solidFill>
          <a:schemeClr val="accent4">
            <a:lumMod val="60000"/>
            <a:lumOff val="40000"/>
          </a:schemeClr>
        </a:solidFill>
      </dgm:spPr>
    </dgm:pt>
    <dgm:pt modelId="{6FD165C9-16DF-8642-8804-D8F3292F39A1}" type="pres">
      <dgm:prSet presAssocID="{F290546E-A5B4-8B48-BBD7-B67C0AC64CB1}" presName="Pie" presStyleLbl="alignNode1" presStyleIdx="3" presStyleCnt="4" custLinFactNeighborX="-1222" custLinFactNeighborY="12156"/>
      <dgm:spPr/>
    </dgm:pt>
    <dgm:pt modelId="{ED870FAF-CA8D-D04B-8E05-A71801B3CA69}" type="pres">
      <dgm:prSet presAssocID="{F290546E-A5B4-8B48-BBD7-B67C0AC64CB1}" presName="Parent" presStyleLbl="revTx" presStyleIdx="6" presStyleCnt="8" custScaleX="98357" custScaleY="113709" custLinFactNeighborY="10782">
        <dgm:presLayoutVars>
          <dgm:chMax val="1"/>
          <dgm:chPref val="1"/>
          <dgm:bulletEnabled val="1"/>
        </dgm:presLayoutVars>
      </dgm:prSet>
      <dgm:spPr/>
    </dgm:pt>
    <dgm:pt modelId="{D043E38C-41BD-524B-BE0A-4015A768CB24}" type="pres">
      <dgm:prSet presAssocID="{66020068-378A-6147-98A2-6B2C5AFF041A}" presName="negSibTrans" presStyleCnt="0"/>
      <dgm:spPr/>
    </dgm:pt>
    <dgm:pt modelId="{F2B385BD-CD97-FA41-95C8-102786474F0E}" type="pres">
      <dgm:prSet presAssocID="{F290546E-A5B4-8B48-BBD7-B67C0AC64CB1}" presName="composite" presStyleCnt="0"/>
      <dgm:spPr/>
    </dgm:pt>
    <dgm:pt modelId="{82831E71-6651-764F-91B7-B06CFD6D5225}" type="pres">
      <dgm:prSet presAssocID="{F290546E-A5B4-8B48-BBD7-B67C0AC64CB1}" presName="Child" presStyleLbl="revTx" presStyleIdx="7" presStyleCnt="8" custScaleX="78088" custScaleY="98656">
        <dgm:presLayoutVars>
          <dgm:chMax val="0"/>
          <dgm:chPref val="0"/>
          <dgm:bulletEnabled val="1"/>
        </dgm:presLayoutVars>
      </dgm:prSet>
      <dgm:spPr/>
    </dgm:pt>
  </dgm:ptLst>
  <dgm:cxnLst>
    <dgm:cxn modelId="{2ADC2B09-ACD0-6742-94FD-FF9056130BBC}" srcId="{40BE4550-F83A-6345-8CAD-5CE098635351}" destId="{B06BB351-2428-7F4F-AC49-E62EF3455015}" srcOrd="0" destOrd="0" parTransId="{3E43EBCF-2A7E-7A48-A529-26E3347A9510}" sibTransId="{A4F46B19-BB41-9C46-B45A-C58B52A378B3}"/>
    <dgm:cxn modelId="{585B3527-5FAC-EB4F-AD96-7CC1DC4CCF8C}" type="presOf" srcId="{CD6B5198-B8F7-444D-AE38-6D927CFCD05D}" destId="{4C2DCB07-3F81-4E42-AFF0-BAFFB6829EE8}" srcOrd="0" destOrd="0" presId="urn:microsoft.com/office/officeart/2009/3/layout/PieProcess"/>
    <dgm:cxn modelId="{28ADDF2D-D2C3-AC48-A5C7-B721BB532D84}" type="presOf" srcId="{40BE4550-F83A-6345-8CAD-5CE098635351}" destId="{E55BE6FA-DFBC-F549-8D63-420CC3733DE8}" srcOrd="0" destOrd="0" presId="urn:microsoft.com/office/officeart/2009/3/layout/PieProcess"/>
    <dgm:cxn modelId="{B2B1C13C-824C-7C4E-82C0-18C167022187}" type="presOf" srcId="{C7934062-0692-F14F-9BEB-624F495ED14B}" destId="{EC577E00-AA8E-9347-BDE6-C346A85B228D}" srcOrd="0" destOrd="0" presId="urn:microsoft.com/office/officeart/2009/3/layout/PieProcess"/>
    <dgm:cxn modelId="{93992960-C80B-5541-8A04-4D54313467B2}" srcId="{F290546E-A5B4-8B48-BBD7-B67C0AC64CB1}" destId="{0440CB9D-2799-D741-8D49-E1B390A08B4E}" srcOrd="0" destOrd="0" parTransId="{4C02087F-CDA8-6C40-B473-19B349F924D8}" sibTransId="{66020068-378A-6147-98A2-6B2C5AFF041A}"/>
    <dgm:cxn modelId="{B283F142-993B-1B47-B041-D8F6EEA09FBA}" srcId="{CD6B5198-B8F7-444D-AE38-6D927CFCD05D}" destId="{FE871BE8-66E3-C34A-9951-A706B5650967}" srcOrd="0" destOrd="0" parTransId="{4D3F3A39-8A5C-C849-88D8-8F72F690276E}" sibTransId="{7EC62B6A-2AA3-3B4F-A45A-D3800019E25A}"/>
    <dgm:cxn modelId="{308DA466-8B30-E247-A59B-E470AEA473EA}" srcId="{FE871BE8-66E3-C34A-9951-A706B5650967}" destId="{C7934062-0692-F14F-9BEB-624F495ED14B}" srcOrd="0" destOrd="0" parTransId="{0A120EB4-1A19-BB46-9632-7B0E98A256D1}" sibTransId="{4D6DC527-6763-1245-B0EC-8D5887213E30}"/>
    <dgm:cxn modelId="{06159277-D83B-EE43-843C-913BF0CAAE7C}" type="presOf" srcId="{5730BB99-4EB4-2C4A-B77A-CB65E4104C62}" destId="{E302CED4-D94D-6047-A4B9-D263D48BBAB3}" srcOrd="0" destOrd="0" presId="urn:microsoft.com/office/officeart/2009/3/layout/PieProcess"/>
    <dgm:cxn modelId="{8F5A7283-9F1E-8B43-83CF-E2D60B58AE47}" type="presOf" srcId="{0440CB9D-2799-D741-8D49-E1B390A08B4E}" destId="{82831E71-6651-764F-91B7-B06CFD6D5225}" srcOrd="0" destOrd="0" presId="urn:microsoft.com/office/officeart/2009/3/layout/PieProcess"/>
    <dgm:cxn modelId="{ADE1FD83-34AC-F44C-ADCB-CF695280885A}" srcId="{5730BB99-4EB4-2C4A-B77A-CB65E4104C62}" destId="{FF918032-6265-B641-8DE3-5820202F6B4C}" srcOrd="0" destOrd="0" parTransId="{24F253EA-0A2E-884F-B768-215F29950D66}" sibTransId="{CF446E95-148B-4340-9B38-A2E38E1FEBEB}"/>
    <dgm:cxn modelId="{EAC187A3-7D52-5347-8880-28B1AEF9B6E1}" type="presOf" srcId="{FE871BE8-66E3-C34A-9951-A706B5650967}" destId="{D10B89F7-4AA0-0A41-84EF-71A46E343CF2}" srcOrd="0" destOrd="0" presId="urn:microsoft.com/office/officeart/2009/3/layout/PieProcess"/>
    <dgm:cxn modelId="{D885ABB1-B8F2-DB49-AB7C-339260232F3F}" type="presOf" srcId="{FF918032-6265-B641-8DE3-5820202F6B4C}" destId="{73B81B27-16BA-024E-82C5-B4DCC8581530}" srcOrd="0" destOrd="0" presId="urn:microsoft.com/office/officeart/2009/3/layout/PieProcess"/>
    <dgm:cxn modelId="{4BCB43B6-FC1B-C24D-99AB-615AB708E257}" srcId="{CD6B5198-B8F7-444D-AE38-6D927CFCD05D}" destId="{5730BB99-4EB4-2C4A-B77A-CB65E4104C62}" srcOrd="2" destOrd="0" parTransId="{BC6D819A-7860-B644-A24C-44B115922D0C}" sibTransId="{0C13D12D-9E2A-7044-82CB-9BDEDE379E1B}"/>
    <dgm:cxn modelId="{78659CCD-52AD-9C45-BED6-4FEE187BD58E}" type="presOf" srcId="{F290546E-A5B4-8B48-BBD7-B67C0AC64CB1}" destId="{ED870FAF-CA8D-D04B-8E05-A71801B3CA69}" srcOrd="0" destOrd="0" presId="urn:microsoft.com/office/officeart/2009/3/layout/PieProcess"/>
    <dgm:cxn modelId="{04090DDB-ED5D-674A-A88D-888736839981}" type="presOf" srcId="{B06BB351-2428-7F4F-AC49-E62EF3455015}" destId="{5D006327-4FD9-5B4B-B0E2-5B3DFC9882BA}" srcOrd="0" destOrd="0" presId="urn:microsoft.com/office/officeart/2009/3/layout/PieProcess"/>
    <dgm:cxn modelId="{16FB6BEB-C59D-FC45-A21D-CB7580E6E0B9}" srcId="{CD6B5198-B8F7-444D-AE38-6D927CFCD05D}" destId="{40BE4550-F83A-6345-8CAD-5CE098635351}" srcOrd="1" destOrd="0" parTransId="{5CD0F1F9-7E4D-BB43-9647-98F906D44B90}" sibTransId="{3A228F9A-0552-FB45-9B0B-2D0AE3E643F4}"/>
    <dgm:cxn modelId="{CD52AFFD-0126-F649-8BAF-5530F660EF26}" srcId="{CD6B5198-B8F7-444D-AE38-6D927CFCD05D}" destId="{F290546E-A5B4-8B48-BBD7-B67C0AC64CB1}" srcOrd="3" destOrd="0" parTransId="{A14B674A-404D-0F41-8687-1ED3C8A78433}" sibTransId="{F405804C-7FD9-864D-9074-F881A2D58743}"/>
    <dgm:cxn modelId="{BD48602B-30D1-3A49-8334-F361C3598AB6}" type="presParOf" srcId="{4C2DCB07-3F81-4E42-AFF0-BAFFB6829EE8}" destId="{D7967A58-6EEA-C94C-87C4-C447DDD1101E}" srcOrd="0" destOrd="0" presId="urn:microsoft.com/office/officeart/2009/3/layout/PieProcess"/>
    <dgm:cxn modelId="{1D137F97-5FE4-604F-93AA-0C74E6B96B6C}" type="presParOf" srcId="{D7967A58-6EEA-C94C-87C4-C447DDD1101E}" destId="{F1F51C0B-F867-604D-8186-CF9EAA4C0F8A}" srcOrd="0" destOrd="0" presId="urn:microsoft.com/office/officeart/2009/3/layout/PieProcess"/>
    <dgm:cxn modelId="{4211DD6F-F928-2146-890F-475215553B91}" type="presParOf" srcId="{D7967A58-6EEA-C94C-87C4-C447DDD1101E}" destId="{0138D522-2785-CD4F-8306-CC654ED35E46}" srcOrd="1" destOrd="0" presId="urn:microsoft.com/office/officeart/2009/3/layout/PieProcess"/>
    <dgm:cxn modelId="{9E9E71E3-BA50-0C43-A762-AA579D1E9BE8}" type="presParOf" srcId="{D7967A58-6EEA-C94C-87C4-C447DDD1101E}" destId="{D10B89F7-4AA0-0A41-84EF-71A46E343CF2}" srcOrd="2" destOrd="0" presId="urn:microsoft.com/office/officeart/2009/3/layout/PieProcess"/>
    <dgm:cxn modelId="{2B6C43DA-E343-2544-A7BC-686DCED28664}" type="presParOf" srcId="{4C2DCB07-3F81-4E42-AFF0-BAFFB6829EE8}" destId="{C0B9A449-47E7-D24E-B3B8-4684DA982308}" srcOrd="1" destOrd="0" presId="urn:microsoft.com/office/officeart/2009/3/layout/PieProcess"/>
    <dgm:cxn modelId="{AEB6737D-5B18-914E-9335-BD4616997156}" type="presParOf" srcId="{4C2DCB07-3F81-4E42-AFF0-BAFFB6829EE8}" destId="{CD81C201-FF0C-464B-9A8D-958C7B70D042}" srcOrd="2" destOrd="0" presId="urn:microsoft.com/office/officeart/2009/3/layout/PieProcess"/>
    <dgm:cxn modelId="{D373B459-9346-514B-A94C-9BF26CE8419C}" type="presParOf" srcId="{CD81C201-FF0C-464B-9A8D-958C7B70D042}" destId="{EC577E00-AA8E-9347-BDE6-C346A85B228D}" srcOrd="0" destOrd="0" presId="urn:microsoft.com/office/officeart/2009/3/layout/PieProcess"/>
    <dgm:cxn modelId="{C86F318E-D209-864E-9B27-8D6791D02AA7}" type="presParOf" srcId="{4C2DCB07-3F81-4E42-AFF0-BAFFB6829EE8}" destId="{B44A6DC4-56AA-CF4D-A398-138C4BB775F9}" srcOrd="3" destOrd="0" presId="urn:microsoft.com/office/officeart/2009/3/layout/PieProcess"/>
    <dgm:cxn modelId="{35A376DD-860C-554F-BF4E-5FA334E746A8}" type="presParOf" srcId="{4C2DCB07-3F81-4E42-AFF0-BAFFB6829EE8}" destId="{9B8F705F-9184-4747-B044-02B9E5E95B60}" srcOrd="4" destOrd="0" presId="urn:microsoft.com/office/officeart/2009/3/layout/PieProcess"/>
    <dgm:cxn modelId="{52F37EF2-9302-6C48-93BC-703319322A00}" type="presParOf" srcId="{9B8F705F-9184-4747-B044-02B9E5E95B60}" destId="{B8C7F49A-9A7A-D441-8506-AA41506E2471}" srcOrd="0" destOrd="0" presId="urn:microsoft.com/office/officeart/2009/3/layout/PieProcess"/>
    <dgm:cxn modelId="{2A6F4311-B510-2C48-A323-C756AD7F8B54}" type="presParOf" srcId="{9B8F705F-9184-4747-B044-02B9E5E95B60}" destId="{8485BD7D-E9DF-EB48-BFD0-4161423C6B50}" srcOrd="1" destOrd="0" presId="urn:microsoft.com/office/officeart/2009/3/layout/PieProcess"/>
    <dgm:cxn modelId="{514FED4C-4065-4644-ADCD-429280908044}" type="presParOf" srcId="{9B8F705F-9184-4747-B044-02B9E5E95B60}" destId="{E55BE6FA-DFBC-F549-8D63-420CC3733DE8}" srcOrd="2" destOrd="0" presId="urn:microsoft.com/office/officeart/2009/3/layout/PieProcess"/>
    <dgm:cxn modelId="{FEB731C7-EB0A-FD49-BC42-047074F8CF2E}" type="presParOf" srcId="{4C2DCB07-3F81-4E42-AFF0-BAFFB6829EE8}" destId="{62D2D957-6D86-7141-AC1C-94FC8C54D5D9}" srcOrd="5" destOrd="0" presId="urn:microsoft.com/office/officeart/2009/3/layout/PieProcess"/>
    <dgm:cxn modelId="{027A8A37-E315-094C-BB78-EB9DF2EDDED2}" type="presParOf" srcId="{4C2DCB07-3F81-4E42-AFF0-BAFFB6829EE8}" destId="{394407C6-B50C-D24D-9305-3B20EB588E8E}" srcOrd="6" destOrd="0" presId="urn:microsoft.com/office/officeart/2009/3/layout/PieProcess"/>
    <dgm:cxn modelId="{27098950-E9ED-CC49-B7C0-60C9F89CD1B1}" type="presParOf" srcId="{394407C6-B50C-D24D-9305-3B20EB588E8E}" destId="{5D006327-4FD9-5B4B-B0E2-5B3DFC9882BA}" srcOrd="0" destOrd="0" presId="urn:microsoft.com/office/officeart/2009/3/layout/PieProcess"/>
    <dgm:cxn modelId="{39B9CAF3-A59F-0E4D-887A-6FFE027F668A}" type="presParOf" srcId="{4C2DCB07-3F81-4E42-AFF0-BAFFB6829EE8}" destId="{CA260198-D51C-B44B-B3EF-7A5B2FF63081}" srcOrd="7" destOrd="0" presId="urn:microsoft.com/office/officeart/2009/3/layout/PieProcess"/>
    <dgm:cxn modelId="{7190454A-A53F-F349-B73D-5E9370E60138}" type="presParOf" srcId="{4C2DCB07-3F81-4E42-AFF0-BAFFB6829EE8}" destId="{0F516DB6-52D0-1D4B-991D-C9B4275C4D1F}" srcOrd="8" destOrd="0" presId="urn:microsoft.com/office/officeart/2009/3/layout/PieProcess"/>
    <dgm:cxn modelId="{70BD446B-B5A8-C147-AB9B-EE5616BB3A91}" type="presParOf" srcId="{0F516DB6-52D0-1D4B-991D-C9B4275C4D1F}" destId="{CF2D4DE9-A7B4-AD41-A88C-C30B80A37833}" srcOrd="0" destOrd="0" presId="urn:microsoft.com/office/officeart/2009/3/layout/PieProcess"/>
    <dgm:cxn modelId="{A126F934-3290-F849-8C4A-6E0BB9E08F68}" type="presParOf" srcId="{0F516DB6-52D0-1D4B-991D-C9B4275C4D1F}" destId="{98B66EE0-B0A0-4643-A40E-D2AC1CA34D4E}" srcOrd="1" destOrd="0" presId="urn:microsoft.com/office/officeart/2009/3/layout/PieProcess"/>
    <dgm:cxn modelId="{25B1A9A4-055A-2146-9EDF-913BD5D60DBF}" type="presParOf" srcId="{0F516DB6-52D0-1D4B-991D-C9B4275C4D1F}" destId="{E302CED4-D94D-6047-A4B9-D263D48BBAB3}" srcOrd="2" destOrd="0" presId="urn:microsoft.com/office/officeart/2009/3/layout/PieProcess"/>
    <dgm:cxn modelId="{9D256C9B-A5C9-3243-B93F-683310E66E2B}" type="presParOf" srcId="{4C2DCB07-3F81-4E42-AFF0-BAFFB6829EE8}" destId="{52C1687B-7D88-6C4C-BB9B-AA7043480834}" srcOrd="9" destOrd="0" presId="urn:microsoft.com/office/officeart/2009/3/layout/PieProcess"/>
    <dgm:cxn modelId="{3B1E3AD9-E748-F249-B179-A19FEDFA4BE8}" type="presParOf" srcId="{4C2DCB07-3F81-4E42-AFF0-BAFFB6829EE8}" destId="{A93DD073-78B8-5D4F-BCA6-B6132B1F4DC1}" srcOrd="10" destOrd="0" presId="urn:microsoft.com/office/officeart/2009/3/layout/PieProcess"/>
    <dgm:cxn modelId="{3E65073A-B3C5-FE47-BFE9-DC0CC4E38DB8}" type="presParOf" srcId="{A93DD073-78B8-5D4F-BCA6-B6132B1F4DC1}" destId="{73B81B27-16BA-024E-82C5-B4DCC8581530}" srcOrd="0" destOrd="0" presId="urn:microsoft.com/office/officeart/2009/3/layout/PieProcess"/>
    <dgm:cxn modelId="{E33ECA49-9C2D-6B40-9194-760894E93770}" type="presParOf" srcId="{4C2DCB07-3F81-4E42-AFF0-BAFFB6829EE8}" destId="{85D05A6C-65C1-8A47-9154-F1FFFCCCB357}" srcOrd="11" destOrd="0" presId="urn:microsoft.com/office/officeart/2009/3/layout/PieProcess"/>
    <dgm:cxn modelId="{F4C5CAF7-3654-8B47-ADBB-A72C9252068C}" type="presParOf" srcId="{4C2DCB07-3F81-4E42-AFF0-BAFFB6829EE8}" destId="{A9145C58-ACC9-5147-9D83-2A075FD58D58}" srcOrd="12" destOrd="0" presId="urn:microsoft.com/office/officeart/2009/3/layout/PieProcess"/>
    <dgm:cxn modelId="{936E44A7-AC4F-2743-8D76-75F73A766820}" type="presParOf" srcId="{A9145C58-ACC9-5147-9D83-2A075FD58D58}" destId="{CEDB609B-86CF-C948-8294-411DBF3ABA2C}" srcOrd="0" destOrd="0" presId="urn:microsoft.com/office/officeart/2009/3/layout/PieProcess"/>
    <dgm:cxn modelId="{2E56CF79-4315-BC44-8CB9-28FD3724516A}" type="presParOf" srcId="{A9145C58-ACC9-5147-9D83-2A075FD58D58}" destId="{6FD165C9-16DF-8642-8804-D8F3292F39A1}" srcOrd="1" destOrd="0" presId="urn:microsoft.com/office/officeart/2009/3/layout/PieProcess"/>
    <dgm:cxn modelId="{0B146397-58DA-2941-8FFE-8B9D7DA1B7CE}" type="presParOf" srcId="{A9145C58-ACC9-5147-9D83-2A075FD58D58}" destId="{ED870FAF-CA8D-D04B-8E05-A71801B3CA69}" srcOrd="2" destOrd="0" presId="urn:microsoft.com/office/officeart/2009/3/layout/PieProcess"/>
    <dgm:cxn modelId="{8F415AE6-C539-A740-A28E-0F762DCA3839}" type="presParOf" srcId="{4C2DCB07-3F81-4E42-AFF0-BAFFB6829EE8}" destId="{D043E38C-41BD-524B-BE0A-4015A768CB24}" srcOrd="13" destOrd="0" presId="urn:microsoft.com/office/officeart/2009/3/layout/PieProcess"/>
    <dgm:cxn modelId="{4A960797-DAD6-9A44-8098-2A878609B864}" type="presParOf" srcId="{4C2DCB07-3F81-4E42-AFF0-BAFFB6829EE8}" destId="{F2B385BD-CD97-FA41-95C8-102786474F0E}" srcOrd="14" destOrd="0" presId="urn:microsoft.com/office/officeart/2009/3/layout/PieProcess"/>
    <dgm:cxn modelId="{7A0CF36E-E6B4-7447-9E28-C2FE142CF0D8}" type="presParOf" srcId="{F2B385BD-CD97-FA41-95C8-102786474F0E}" destId="{82831E71-6651-764F-91B7-B06CFD6D5225}"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B07B26-B141-7D41-946E-56B17BD97099}" type="doc">
      <dgm:prSet loTypeId="urn:microsoft.com/office/officeart/2005/8/layout/venn3" loCatId="" qsTypeId="urn:microsoft.com/office/officeart/2005/8/quickstyle/simple1" qsCatId="simple" csTypeId="urn:microsoft.com/office/officeart/2005/8/colors/accent1_2" csCatId="accent1" phldr="1"/>
      <dgm:spPr/>
      <dgm:t>
        <a:bodyPr/>
        <a:lstStyle/>
        <a:p>
          <a:endParaRPr lang="en-US"/>
        </a:p>
      </dgm:t>
    </dgm:pt>
    <dgm:pt modelId="{69620FE7-D644-3246-B6FB-B4B18F5B76DE}">
      <dgm:prSet custT="1"/>
      <dgm:spPr/>
      <dgm:t>
        <a:bodyPr/>
        <a:lstStyle/>
        <a:p>
          <a:r>
            <a:rPr lang="en-US" sz="2000" b="1" i="0" dirty="0">
              <a:latin typeface="Helvetica" pitchFamily="2" charset="0"/>
            </a:rPr>
            <a:t>Female</a:t>
          </a:r>
        </a:p>
      </dgm:t>
    </dgm:pt>
    <dgm:pt modelId="{6519A8AE-5C62-044D-9DDB-8D52BF68F45E}" type="parTrans" cxnId="{AB084FDF-168C-FE4B-A3B1-4FB684A569A7}">
      <dgm:prSet/>
      <dgm:spPr/>
      <dgm:t>
        <a:bodyPr/>
        <a:lstStyle/>
        <a:p>
          <a:endParaRPr lang="en-US"/>
        </a:p>
      </dgm:t>
    </dgm:pt>
    <dgm:pt modelId="{2B8BD4E4-022B-8640-A614-704CFD3DFAE2}" type="sibTrans" cxnId="{AB084FDF-168C-FE4B-A3B1-4FB684A569A7}">
      <dgm:prSet/>
      <dgm:spPr/>
      <dgm:t>
        <a:bodyPr/>
        <a:lstStyle/>
        <a:p>
          <a:endParaRPr lang="en-US"/>
        </a:p>
      </dgm:t>
    </dgm:pt>
    <dgm:pt modelId="{C3DB65DF-8A8F-1D41-A81A-BAA421614E0B}">
      <dgm:prSet custT="1"/>
      <dgm:spPr>
        <a:solidFill>
          <a:srgbClr val="FFC000">
            <a:alpha val="50000"/>
          </a:srgbClr>
        </a:solidFill>
      </dgm:spPr>
      <dgm:t>
        <a:bodyPr/>
        <a:lstStyle/>
        <a:p>
          <a:r>
            <a:rPr lang="en-US" sz="2000" b="1" i="0" dirty="0">
              <a:latin typeface="Helvetica" pitchFamily="2" charset="0"/>
            </a:rPr>
            <a:t>Low Income</a:t>
          </a:r>
        </a:p>
      </dgm:t>
    </dgm:pt>
    <dgm:pt modelId="{2B63D06E-479F-004A-B781-11DBB1DF6546}" type="parTrans" cxnId="{F3706066-F92E-9947-9805-AD289C7D22A7}">
      <dgm:prSet/>
      <dgm:spPr/>
      <dgm:t>
        <a:bodyPr/>
        <a:lstStyle/>
        <a:p>
          <a:endParaRPr lang="en-US"/>
        </a:p>
      </dgm:t>
    </dgm:pt>
    <dgm:pt modelId="{5A878F82-74F7-8842-B3A5-9DFD17E45D7E}" type="sibTrans" cxnId="{F3706066-F92E-9947-9805-AD289C7D22A7}">
      <dgm:prSet/>
      <dgm:spPr/>
      <dgm:t>
        <a:bodyPr/>
        <a:lstStyle/>
        <a:p>
          <a:endParaRPr lang="en-US"/>
        </a:p>
      </dgm:t>
    </dgm:pt>
    <dgm:pt modelId="{17305DB0-DD10-A446-A8A9-EDC6CA4B5746}">
      <dgm:prSet custT="1"/>
      <dgm:spPr/>
      <dgm:t>
        <a:bodyPr/>
        <a:lstStyle/>
        <a:p>
          <a:r>
            <a:rPr lang="en-US" sz="2000" b="1" i="0" dirty="0">
              <a:latin typeface="Helvetica" pitchFamily="2" charset="0"/>
            </a:rPr>
            <a:t>Widowed</a:t>
          </a:r>
        </a:p>
      </dgm:t>
    </dgm:pt>
    <dgm:pt modelId="{2A18406F-9CB6-324A-AD48-FA6248670CD6}" type="parTrans" cxnId="{B4BEDE44-DB7C-E443-9FDC-91C39C11F76E}">
      <dgm:prSet/>
      <dgm:spPr/>
      <dgm:t>
        <a:bodyPr/>
        <a:lstStyle/>
        <a:p>
          <a:endParaRPr lang="en-US"/>
        </a:p>
      </dgm:t>
    </dgm:pt>
    <dgm:pt modelId="{6E6695BF-6A9E-3844-B324-11D5075F5281}" type="sibTrans" cxnId="{B4BEDE44-DB7C-E443-9FDC-91C39C11F76E}">
      <dgm:prSet/>
      <dgm:spPr/>
      <dgm:t>
        <a:bodyPr/>
        <a:lstStyle/>
        <a:p>
          <a:endParaRPr lang="en-US"/>
        </a:p>
      </dgm:t>
    </dgm:pt>
    <dgm:pt modelId="{8FFC6139-4310-564D-A043-49DEEA4C8D94}">
      <dgm:prSet custT="1"/>
      <dgm:spPr>
        <a:solidFill>
          <a:srgbClr val="FFC000">
            <a:alpha val="50000"/>
          </a:srgbClr>
        </a:solidFill>
      </dgm:spPr>
      <dgm:t>
        <a:bodyPr/>
        <a:lstStyle/>
        <a:p>
          <a:r>
            <a:rPr lang="en-US" sz="2000" b="1" i="0" dirty="0">
              <a:latin typeface="Helvetica" pitchFamily="2" charset="0"/>
            </a:rPr>
            <a:t>Lives Alone</a:t>
          </a:r>
        </a:p>
      </dgm:t>
    </dgm:pt>
    <dgm:pt modelId="{0BDD1C49-D72F-5F43-BD94-5BE7825A79DD}" type="parTrans" cxnId="{EF00D7EE-223B-154D-8F03-D35C0D99FFAE}">
      <dgm:prSet/>
      <dgm:spPr/>
      <dgm:t>
        <a:bodyPr/>
        <a:lstStyle/>
        <a:p>
          <a:endParaRPr lang="en-US"/>
        </a:p>
      </dgm:t>
    </dgm:pt>
    <dgm:pt modelId="{323643E7-94C1-A14B-B188-4E67236EB528}" type="sibTrans" cxnId="{EF00D7EE-223B-154D-8F03-D35C0D99FFAE}">
      <dgm:prSet/>
      <dgm:spPr/>
      <dgm:t>
        <a:bodyPr/>
        <a:lstStyle/>
        <a:p>
          <a:endParaRPr lang="en-US"/>
        </a:p>
      </dgm:t>
    </dgm:pt>
    <dgm:pt modelId="{92E59DB2-8771-FB46-84BD-91FB63085892}" type="pres">
      <dgm:prSet presAssocID="{61B07B26-B141-7D41-946E-56B17BD97099}" presName="Name0" presStyleCnt="0">
        <dgm:presLayoutVars>
          <dgm:dir/>
          <dgm:resizeHandles val="exact"/>
        </dgm:presLayoutVars>
      </dgm:prSet>
      <dgm:spPr/>
    </dgm:pt>
    <dgm:pt modelId="{13294948-87B4-A741-A041-5E6A3BCF3D27}" type="pres">
      <dgm:prSet presAssocID="{69620FE7-D644-3246-B6FB-B4B18F5B76DE}" presName="Name5" presStyleLbl="vennNode1" presStyleIdx="0" presStyleCnt="4">
        <dgm:presLayoutVars>
          <dgm:bulletEnabled val="1"/>
        </dgm:presLayoutVars>
      </dgm:prSet>
      <dgm:spPr/>
    </dgm:pt>
    <dgm:pt modelId="{4D37D8F3-6B4A-8340-9BA1-3EAB894F8AD5}" type="pres">
      <dgm:prSet presAssocID="{2B8BD4E4-022B-8640-A614-704CFD3DFAE2}" presName="space" presStyleCnt="0"/>
      <dgm:spPr/>
    </dgm:pt>
    <dgm:pt modelId="{F8CFC97C-DA0A-E74B-ADC3-8EA568339722}" type="pres">
      <dgm:prSet presAssocID="{C3DB65DF-8A8F-1D41-A81A-BAA421614E0B}" presName="Name5" presStyleLbl="vennNode1" presStyleIdx="1" presStyleCnt="4">
        <dgm:presLayoutVars>
          <dgm:bulletEnabled val="1"/>
        </dgm:presLayoutVars>
      </dgm:prSet>
      <dgm:spPr/>
    </dgm:pt>
    <dgm:pt modelId="{435538B4-3FC7-EE44-85F0-1D03A12A02E1}" type="pres">
      <dgm:prSet presAssocID="{5A878F82-74F7-8842-B3A5-9DFD17E45D7E}" presName="space" presStyleCnt="0"/>
      <dgm:spPr/>
    </dgm:pt>
    <dgm:pt modelId="{91E6207C-16A5-FA45-A6A4-6F09C3F35623}" type="pres">
      <dgm:prSet presAssocID="{17305DB0-DD10-A446-A8A9-EDC6CA4B5746}" presName="Name5" presStyleLbl="vennNode1" presStyleIdx="2" presStyleCnt="4">
        <dgm:presLayoutVars>
          <dgm:bulletEnabled val="1"/>
        </dgm:presLayoutVars>
      </dgm:prSet>
      <dgm:spPr/>
    </dgm:pt>
    <dgm:pt modelId="{19D2770B-E673-4249-96FB-FDE6E9986EEC}" type="pres">
      <dgm:prSet presAssocID="{6E6695BF-6A9E-3844-B324-11D5075F5281}" presName="space" presStyleCnt="0"/>
      <dgm:spPr/>
    </dgm:pt>
    <dgm:pt modelId="{F3074384-03EA-634E-8518-7EA42730BFE9}" type="pres">
      <dgm:prSet presAssocID="{8FFC6139-4310-564D-A043-49DEEA4C8D94}" presName="Name5" presStyleLbl="vennNode1" presStyleIdx="3" presStyleCnt="4">
        <dgm:presLayoutVars>
          <dgm:bulletEnabled val="1"/>
        </dgm:presLayoutVars>
      </dgm:prSet>
      <dgm:spPr/>
    </dgm:pt>
  </dgm:ptLst>
  <dgm:cxnLst>
    <dgm:cxn modelId="{12621E03-7475-5C4B-9EDD-64BA4977DC16}" type="presOf" srcId="{61B07B26-B141-7D41-946E-56B17BD97099}" destId="{92E59DB2-8771-FB46-84BD-91FB63085892}" srcOrd="0" destOrd="0" presId="urn:microsoft.com/office/officeart/2005/8/layout/venn3"/>
    <dgm:cxn modelId="{6B332A0B-F1FC-F74A-940B-7BB400E5A88C}" type="presOf" srcId="{17305DB0-DD10-A446-A8A9-EDC6CA4B5746}" destId="{91E6207C-16A5-FA45-A6A4-6F09C3F35623}" srcOrd="0" destOrd="0" presId="urn:microsoft.com/office/officeart/2005/8/layout/venn3"/>
    <dgm:cxn modelId="{B4BEDE44-DB7C-E443-9FDC-91C39C11F76E}" srcId="{61B07B26-B141-7D41-946E-56B17BD97099}" destId="{17305DB0-DD10-A446-A8A9-EDC6CA4B5746}" srcOrd="2" destOrd="0" parTransId="{2A18406F-9CB6-324A-AD48-FA6248670CD6}" sibTransId="{6E6695BF-6A9E-3844-B324-11D5075F5281}"/>
    <dgm:cxn modelId="{F3706066-F92E-9947-9805-AD289C7D22A7}" srcId="{61B07B26-B141-7D41-946E-56B17BD97099}" destId="{C3DB65DF-8A8F-1D41-A81A-BAA421614E0B}" srcOrd="1" destOrd="0" parTransId="{2B63D06E-479F-004A-B781-11DBB1DF6546}" sibTransId="{5A878F82-74F7-8842-B3A5-9DFD17E45D7E}"/>
    <dgm:cxn modelId="{622FF649-FA6C-8841-939C-FB909A46F2A0}" type="presOf" srcId="{69620FE7-D644-3246-B6FB-B4B18F5B76DE}" destId="{13294948-87B4-A741-A041-5E6A3BCF3D27}" srcOrd="0" destOrd="0" presId="urn:microsoft.com/office/officeart/2005/8/layout/venn3"/>
    <dgm:cxn modelId="{B1FE01A5-1B5C-5140-B292-81091CE93A4E}" type="presOf" srcId="{C3DB65DF-8A8F-1D41-A81A-BAA421614E0B}" destId="{F8CFC97C-DA0A-E74B-ADC3-8EA568339722}" srcOrd="0" destOrd="0" presId="urn:microsoft.com/office/officeart/2005/8/layout/venn3"/>
    <dgm:cxn modelId="{15B9B9D8-E684-6247-AB37-0EB6A022F773}" type="presOf" srcId="{8FFC6139-4310-564D-A043-49DEEA4C8D94}" destId="{F3074384-03EA-634E-8518-7EA42730BFE9}" srcOrd="0" destOrd="0" presId="urn:microsoft.com/office/officeart/2005/8/layout/venn3"/>
    <dgm:cxn modelId="{AB084FDF-168C-FE4B-A3B1-4FB684A569A7}" srcId="{61B07B26-B141-7D41-946E-56B17BD97099}" destId="{69620FE7-D644-3246-B6FB-B4B18F5B76DE}" srcOrd="0" destOrd="0" parTransId="{6519A8AE-5C62-044D-9DDB-8D52BF68F45E}" sibTransId="{2B8BD4E4-022B-8640-A614-704CFD3DFAE2}"/>
    <dgm:cxn modelId="{EF00D7EE-223B-154D-8F03-D35C0D99FFAE}" srcId="{61B07B26-B141-7D41-946E-56B17BD97099}" destId="{8FFC6139-4310-564D-A043-49DEEA4C8D94}" srcOrd="3" destOrd="0" parTransId="{0BDD1C49-D72F-5F43-BD94-5BE7825A79DD}" sibTransId="{323643E7-94C1-A14B-B188-4E67236EB528}"/>
    <dgm:cxn modelId="{149AECE5-9B5E-D348-AEEB-3F4C9BC3719C}" type="presParOf" srcId="{92E59DB2-8771-FB46-84BD-91FB63085892}" destId="{13294948-87B4-A741-A041-5E6A3BCF3D27}" srcOrd="0" destOrd="0" presId="urn:microsoft.com/office/officeart/2005/8/layout/venn3"/>
    <dgm:cxn modelId="{B84A95DD-7E26-4F46-A791-D0B64B84C111}" type="presParOf" srcId="{92E59DB2-8771-FB46-84BD-91FB63085892}" destId="{4D37D8F3-6B4A-8340-9BA1-3EAB894F8AD5}" srcOrd="1" destOrd="0" presId="urn:microsoft.com/office/officeart/2005/8/layout/venn3"/>
    <dgm:cxn modelId="{D4CBA7EE-46FC-5442-AFFE-B4E71CBD46CB}" type="presParOf" srcId="{92E59DB2-8771-FB46-84BD-91FB63085892}" destId="{F8CFC97C-DA0A-E74B-ADC3-8EA568339722}" srcOrd="2" destOrd="0" presId="urn:microsoft.com/office/officeart/2005/8/layout/venn3"/>
    <dgm:cxn modelId="{AD8382D2-CCEB-0C49-958E-3A5FE2D8AE02}" type="presParOf" srcId="{92E59DB2-8771-FB46-84BD-91FB63085892}" destId="{435538B4-3FC7-EE44-85F0-1D03A12A02E1}" srcOrd="3" destOrd="0" presId="urn:microsoft.com/office/officeart/2005/8/layout/venn3"/>
    <dgm:cxn modelId="{9A218D05-661A-F542-A2E1-5AE1F45D1A53}" type="presParOf" srcId="{92E59DB2-8771-FB46-84BD-91FB63085892}" destId="{91E6207C-16A5-FA45-A6A4-6F09C3F35623}" srcOrd="4" destOrd="0" presId="urn:microsoft.com/office/officeart/2005/8/layout/venn3"/>
    <dgm:cxn modelId="{CDCF6383-DBAB-7444-A112-DD80928549C0}" type="presParOf" srcId="{92E59DB2-8771-FB46-84BD-91FB63085892}" destId="{19D2770B-E673-4249-96FB-FDE6E9986EEC}" srcOrd="5" destOrd="0" presId="urn:microsoft.com/office/officeart/2005/8/layout/venn3"/>
    <dgm:cxn modelId="{A23E603A-956E-004D-916A-07351C0F1D9F}" type="presParOf" srcId="{92E59DB2-8771-FB46-84BD-91FB63085892}" destId="{F3074384-03EA-634E-8518-7EA42730BFE9}"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51C0B-F867-604D-8186-CF9EAA4C0F8A}">
      <dsp:nvSpPr>
        <dsp:cNvPr id="0" name=""/>
        <dsp:cNvSpPr/>
      </dsp:nvSpPr>
      <dsp:spPr>
        <a:xfrm>
          <a:off x="210423" y="761089"/>
          <a:ext cx="1124003" cy="1124003"/>
        </a:xfrm>
        <a:prstGeom prst="chord">
          <a:avLst>
            <a:gd name="adj1" fmla="val 4800000"/>
            <a:gd name="adj2" fmla="val 1680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0138D522-2785-CD4F-8306-CC654ED35E46}">
      <dsp:nvSpPr>
        <dsp:cNvPr id="0" name=""/>
        <dsp:cNvSpPr/>
      </dsp:nvSpPr>
      <dsp:spPr>
        <a:xfrm>
          <a:off x="322884" y="873490"/>
          <a:ext cx="899202" cy="899202"/>
        </a:xfrm>
        <a:prstGeom prst="pie">
          <a:avLst>
            <a:gd name="adj1" fmla="val 135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0B89F7-4AA0-0A41-84EF-71A46E343CF2}">
      <dsp:nvSpPr>
        <dsp:cNvPr id="0" name=""/>
        <dsp:cNvSpPr/>
      </dsp:nvSpPr>
      <dsp:spPr>
        <a:xfrm rot="16200000">
          <a:off x="-1082139" y="3290096"/>
          <a:ext cx="3259609" cy="67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711200">
            <a:lnSpc>
              <a:spcPct val="100000"/>
            </a:lnSpc>
            <a:spcBef>
              <a:spcPct val="0"/>
            </a:spcBef>
            <a:spcAft>
              <a:spcPct val="35000"/>
            </a:spcAft>
            <a:buNone/>
          </a:pPr>
          <a:r>
            <a:rPr lang="en-US" sz="1600" b="1" i="0" kern="1200" dirty="0">
              <a:solidFill>
                <a:srgbClr val="D55320"/>
              </a:solidFill>
              <a:latin typeface="Helvetica" pitchFamily="2" charset="0"/>
            </a:rPr>
            <a:t>Daily Van Route</a:t>
          </a:r>
        </a:p>
      </dsp:txBody>
      <dsp:txXfrm>
        <a:off x="-1082139" y="3290096"/>
        <a:ext cx="3259609" cy="674401"/>
      </dsp:txXfrm>
    </dsp:sp>
    <dsp:sp modelId="{EC577E00-AA8E-9347-BDE6-C346A85B228D}">
      <dsp:nvSpPr>
        <dsp:cNvPr id="0" name=""/>
        <dsp:cNvSpPr/>
      </dsp:nvSpPr>
      <dsp:spPr>
        <a:xfrm>
          <a:off x="995281" y="794764"/>
          <a:ext cx="2006907" cy="5071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50000"/>
            </a:lnSpc>
            <a:spcBef>
              <a:spcPct val="0"/>
            </a:spcBef>
            <a:spcAft>
              <a:spcPct val="35000"/>
            </a:spcAft>
            <a:buNone/>
          </a:pPr>
          <a:r>
            <a:rPr lang="en-US" sz="1400" b="0" i="0" kern="1200" dirty="0">
              <a:latin typeface="Helvetica" pitchFamily="2" charset="0"/>
            </a:rPr>
            <a:t>[ Your center} has daily rides to [the center, grocery shopping and medical appointments – insert your options]. Rides must be scheduled [xx] hours before the trip. To make a reservation call [xxx-</a:t>
          </a:r>
          <a:r>
            <a:rPr lang="en-US" sz="1400" b="0" i="0" kern="1200" dirty="0" err="1">
              <a:latin typeface="Helvetica" pitchFamily="2" charset="0"/>
            </a:rPr>
            <a:t>xxxx</a:t>
          </a:r>
          <a:r>
            <a:rPr lang="en-US" sz="1400" b="0" i="0" kern="1200" dirty="0">
              <a:latin typeface="Helvetica" pitchFamily="2" charset="0"/>
            </a:rPr>
            <a:t>].</a:t>
          </a:r>
        </a:p>
      </dsp:txBody>
      <dsp:txXfrm>
        <a:off x="995281" y="794764"/>
        <a:ext cx="2006907" cy="5071232"/>
      </dsp:txXfrm>
    </dsp:sp>
    <dsp:sp modelId="{B8C7F49A-9A7A-D441-8506-AA41506E2471}">
      <dsp:nvSpPr>
        <dsp:cNvPr id="0" name=""/>
        <dsp:cNvSpPr/>
      </dsp:nvSpPr>
      <dsp:spPr>
        <a:xfrm>
          <a:off x="3169462" y="761089"/>
          <a:ext cx="1124003" cy="1124003"/>
        </a:xfrm>
        <a:prstGeom prst="chord">
          <a:avLst>
            <a:gd name="adj1" fmla="val 4800000"/>
            <a:gd name="adj2" fmla="val 1680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8485BD7D-E9DF-EB48-BFD0-4161423C6B50}">
      <dsp:nvSpPr>
        <dsp:cNvPr id="0" name=""/>
        <dsp:cNvSpPr/>
      </dsp:nvSpPr>
      <dsp:spPr>
        <a:xfrm>
          <a:off x="3281862" y="873490"/>
          <a:ext cx="899202" cy="899202"/>
        </a:xfrm>
        <a:prstGeom prst="pie">
          <a:avLst>
            <a:gd name="adj1" fmla="val 108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BE6FA-DFBC-F549-8D63-420CC3733DE8}">
      <dsp:nvSpPr>
        <dsp:cNvPr id="0" name=""/>
        <dsp:cNvSpPr/>
      </dsp:nvSpPr>
      <dsp:spPr>
        <a:xfrm rot="16200000">
          <a:off x="1876859" y="3290096"/>
          <a:ext cx="3259609" cy="67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711200">
            <a:lnSpc>
              <a:spcPct val="100000"/>
            </a:lnSpc>
            <a:spcBef>
              <a:spcPct val="0"/>
            </a:spcBef>
            <a:spcAft>
              <a:spcPct val="35000"/>
            </a:spcAft>
            <a:buNone/>
          </a:pPr>
          <a:r>
            <a:rPr lang="en-US" sz="1600" b="1" i="0" kern="1200" dirty="0">
              <a:solidFill>
                <a:srgbClr val="D55320"/>
              </a:solidFill>
              <a:latin typeface="Helvetica" pitchFamily="2" charset="0"/>
            </a:rPr>
            <a:t>Free Ridesharing Trips</a:t>
          </a:r>
        </a:p>
      </dsp:txBody>
      <dsp:txXfrm>
        <a:off x="1876859" y="3290096"/>
        <a:ext cx="3259609" cy="674401"/>
      </dsp:txXfrm>
    </dsp:sp>
    <dsp:sp modelId="{5D006327-4FD9-5B4B-B0E2-5B3DFC9882BA}">
      <dsp:nvSpPr>
        <dsp:cNvPr id="0" name=""/>
        <dsp:cNvSpPr/>
      </dsp:nvSpPr>
      <dsp:spPr>
        <a:xfrm>
          <a:off x="3944080" y="750569"/>
          <a:ext cx="1823065" cy="468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50000"/>
            </a:lnSpc>
            <a:spcBef>
              <a:spcPct val="0"/>
            </a:spcBef>
            <a:spcAft>
              <a:spcPct val="35000"/>
            </a:spcAft>
            <a:buNone/>
          </a:pPr>
          <a:r>
            <a:rPr lang="en-US" sz="1400" b="0" i="0" kern="1200" dirty="0">
              <a:latin typeface="Helvetica" pitchFamily="2" charset="0"/>
            </a:rPr>
            <a:t>In partnership with Lyft and NCOA we are offering a limited amount of ridesharing opportunities for those individuals who would like to test and give feedback to this pilot program.  Please call [xxx-</a:t>
          </a:r>
          <a:r>
            <a:rPr lang="en-US" sz="1400" b="0" i="0" kern="1200" dirty="0" err="1">
              <a:latin typeface="Helvetica" pitchFamily="2" charset="0"/>
            </a:rPr>
            <a:t>xxxx</a:t>
          </a:r>
          <a:r>
            <a:rPr lang="en-US" sz="1400" b="0" i="0" kern="1200" dirty="0">
              <a:latin typeface="Helvetica" pitchFamily="2" charset="0"/>
            </a:rPr>
            <a:t>] to sign up to learn more. </a:t>
          </a:r>
        </a:p>
      </dsp:txBody>
      <dsp:txXfrm>
        <a:off x="3944080" y="750569"/>
        <a:ext cx="1823065" cy="4684305"/>
      </dsp:txXfrm>
    </dsp:sp>
    <dsp:sp modelId="{CF2D4DE9-A7B4-AD41-A88C-C30B80A37833}">
      <dsp:nvSpPr>
        <dsp:cNvPr id="0" name=""/>
        <dsp:cNvSpPr/>
      </dsp:nvSpPr>
      <dsp:spPr>
        <a:xfrm>
          <a:off x="6152746" y="761089"/>
          <a:ext cx="1124003" cy="1124003"/>
        </a:xfrm>
        <a:prstGeom prst="chord">
          <a:avLst>
            <a:gd name="adj1" fmla="val 4800000"/>
            <a:gd name="adj2" fmla="val 1680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98B66EE0-B0A0-4643-A40E-D2AC1CA34D4E}">
      <dsp:nvSpPr>
        <dsp:cNvPr id="0" name=""/>
        <dsp:cNvSpPr/>
      </dsp:nvSpPr>
      <dsp:spPr>
        <a:xfrm>
          <a:off x="6265147" y="873490"/>
          <a:ext cx="899202" cy="899202"/>
        </a:xfrm>
        <a:prstGeom prst="pie">
          <a:avLst>
            <a:gd name="adj1" fmla="val 81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02CED4-D94D-6047-A4B9-D263D48BBAB3}">
      <dsp:nvSpPr>
        <dsp:cNvPr id="0" name=""/>
        <dsp:cNvSpPr/>
      </dsp:nvSpPr>
      <dsp:spPr>
        <a:xfrm rot="16200000">
          <a:off x="4860143" y="3290096"/>
          <a:ext cx="3259609" cy="67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711200">
            <a:lnSpc>
              <a:spcPct val="100000"/>
            </a:lnSpc>
            <a:spcBef>
              <a:spcPct val="0"/>
            </a:spcBef>
            <a:spcAft>
              <a:spcPct val="35000"/>
            </a:spcAft>
            <a:buNone/>
          </a:pPr>
          <a:r>
            <a:rPr lang="en-US" sz="1600" b="1" i="0" kern="1200" dirty="0">
              <a:solidFill>
                <a:srgbClr val="D55320"/>
              </a:solidFill>
              <a:latin typeface="Helvetica" pitchFamily="2" charset="0"/>
            </a:rPr>
            <a:t>Public Transportation </a:t>
          </a:r>
        </a:p>
      </dsp:txBody>
      <dsp:txXfrm>
        <a:off x="4860143" y="3290096"/>
        <a:ext cx="3259609" cy="674401"/>
      </dsp:txXfrm>
    </dsp:sp>
    <dsp:sp modelId="{73B81B27-16BA-024E-82C5-B4DCC8581530}">
      <dsp:nvSpPr>
        <dsp:cNvPr id="0" name=""/>
        <dsp:cNvSpPr/>
      </dsp:nvSpPr>
      <dsp:spPr>
        <a:xfrm>
          <a:off x="6909717" y="795012"/>
          <a:ext cx="1903431" cy="410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50000"/>
            </a:lnSpc>
            <a:spcBef>
              <a:spcPct val="0"/>
            </a:spcBef>
            <a:spcAft>
              <a:spcPct val="35000"/>
            </a:spcAft>
            <a:buNone/>
          </a:pPr>
          <a:r>
            <a:rPr lang="en-US" sz="1400" b="0" i="0" kern="1200" dirty="0">
              <a:latin typeface="Helvetica" pitchFamily="2" charset="0"/>
            </a:rPr>
            <a:t>Ask the front desk staff for a copy of our public transportation options.  These affordable options are offered  x days a week and access many needed services. </a:t>
          </a:r>
        </a:p>
      </dsp:txBody>
      <dsp:txXfrm>
        <a:off x="6909717" y="795012"/>
        <a:ext cx="1903431" cy="4108411"/>
      </dsp:txXfrm>
    </dsp:sp>
    <dsp:sp modelId="{CEDB609B-86CF-C948-8294-411DBF3ABA2C}">
      <dsp:nvSpPr>
        <dsp:cNvPr id="0" name=""/>
        <dsp:cNvSpPr/>
      </dsp:nvSpPr>
      <dsp:spPr>
        <a:xfrm>
          <a:off x="9216396" y="765180"/>
          <a:ext cx="1124003" cy="1124003"/>
        </a:xfrm>
        <a:prstGeom prst="chord">
          <a:avLst>
            <a:gd name="adj1" fmla="val 4800000"/>
            <a:gd name="adj2" fmla="val 1680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6FD165C9-16DF-8642-8804-D8F3292F39A1}">
      <dsp:nvSpPr>
        <dsp:cNvPr id="0" name=""/>
        <dsp:cNvSpPr/>
      </dsp:nvSpPr>
      <dsp:spPr>
        <a:xfrm>
          <a:off x="9317809" y="871082"/>
          <a:ext cx="899202" cy="899202"/>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870FAF-CA8D-D04B-8E05-A71801B3CA69}">
      <dsp:nvSpPr>
        <dsp:cNvPr id="0" name=""/>
        <dsp:cNvSpPr/>
      </dsp:nvSpPr>
      <dsp:spPr>
        <a:xfrm rot="16200000">
          <a:off x="7700363" y="3535373"/>
          <a:ext cx="3706468" cy="663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711200">
            <a:lnSpc>
              <a:spcPct val="100000"/>
            </a:lnSpc>
            <a:spcBef>
              <a:spcPct val="0"/>
            </a:spcBef>
            <a:spcAft>
              <a:spcPct val="35000"/>
            </a:spcAft>
            <a:buNone/>
          </a:pPr>
          <a:r>
            <a:rPr lang="en-US" sz="1600" b="1" i="0" kern="1200" dirty="0">
              <a:solidFill>
                <a:srgbClr val="D55320"/>
              </a:solidFill>
              <a:latin typeface="Helvetica" pitchFamily="2" charset="0"/>
            </a:rPr>
            <a:t>Trips and Excursions</a:t>
          </a:r>
        </a:p>
      </dsp:txBody>
      <dsp:txXfrm>
        <a:off x="7700363" y="3535373"/>
        <a:ext cx="3706468" cy="663321"/>
      </dsp:txXfrm>
    </dsp:sp>
    <dsp:sp modelId="{82831E71-6651-764F-91B7-B06CFD6D5225}">
      <dsp:nvSpPr>
        <dsp:cNvPr id="0" name=""/>
        <dsp:cNvSpPr/>
      </dsp:nvSpPr>
      <dsp:spPr>
        <a:xfrm>
          <a:off x="10003199" y="791302"/>
          <a:ext cx="1755423" cy="4435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50000"/>
            </a:lnSpc>
            <a:spcBef>
              <a:spcPct val="0"/>
            </a:spcBef>
            <a:spcAft>
              <a:spcPct val="35000"/>
            </a:spcAft>
            <a:buNone/>
          </a:pPr>
          <a:r>
            <a:rPr lang="en-US" sz="1400" b="0" i="0" kern="1200" dirty="0">
              <a:latin typeface="Helvetica" pitchFamily="2" charset="0"/>
            </a:rPr>
            <a:t>We partner with [travel company] to offer affordable day trips and longer excursions.  Go to </a:t>
          </a:r>
          <a:r>
            <a:rPr lang="en-US" sz="1400" b="0" i="0" kern="1200" dirty="0">
              <a:latin typeface="Helvetica" pitchFamily="2" charset="0"/>
              <a:hlinkClick xmlns:r="http://schemas.openxmlformats.org/officeDocument/2006/relationships" r:id="rId1"/>
            </a:rPr>
            <a:t>www.xxx</a:t>
          </a:r>
          <a:r>
            <a:rPr lang="en-US" sz="1400" b="0" i="0" kern="1200" dirty="0">
              <a:latin typeface="Helvetica" pitchFamily="2" charset="0"/>
            </a:rPr>
            <a:t> to learn more about our fun trip program. </a:t>
          </a:r>
        </a:p>
      </dsp:txBody>
      <dsp:txXfrm>
        <a:off x="10003199" y="791302"/>
        <a:ext cx="1755423" cy="4435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94948-87B4-A741-A041-5E6A3BCF3D27}">
      <dsp:nvSpPr>
        <dsp:cNvPr id="0" name=""/>
        <dsp:cNvSpPr/>
      </dsp:nvSpPr>
      <dsp:spPr>
        <a:xfrm>
          <a:off x="2106" y="1339954"/>
          <a:ext cx="2113500" cy="21135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313" tIns="25400" rIns="116313"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Helvetica" pitchFamily="2" charset="0"/>
            </a:rPr>
            <a:t>Female</a:t>
          </a:r>
        </a:p>
      </dsp:txBody>
      <dsp:txXfrm>
        <a:off x="311621" y="1649469"/>
        <a:ext cx="1494470" cy="1494470"/>
      </dsp:txXfrm>
    </dsp:sp>
    <dsp:sp modelId="{F8CFC97C-DA0A-E74B-ADC3-8EA568339722}">
      <dsp:nvSpPr>
        <dsp:cNvPr id="0" name=""/>
        <dsp:cNvSpPr/>
      </dsp:nvSpPr>
      <dsp:spPr>
        <a:xfrm>
          <a:off x="1692906" y="1339954"/>
          <a:ext cx="2113500" cy="2113500"/>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313" tIns="25400" rIns="116313"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Helvetica" pitchFamily="2" charset="0"/>
            </a:rPr>
            <a:t>Low Income</a:t>
          </a:r>
        </a:p>
      </dsp:txBody>
      <dsp:txXfrm>
        <a:off x="2002421" y="1649469"/>
        <a:ext cx="1494470" cy="1494470"/>
      </dsp:txXfrm>
    </dsp:sp>
    <dsp:sp modelId="{91E6207C-16A5-FA45-A6A4-6F09C3F35623}">
      <dsp:nvSpPr>
        <dsp:cNvPr id="0" name=""/>
        <dsp:cNvSpPr/>
      </dsp:nvSpPr>
      <dsp:spPr>
        <a:xfrm>
          <a:off x="3383707" y="1339954"/>
          <a:ext cx="2113500" cy="21135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313" tIns="25400" rIns="116313"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Helvetica" pitchFamily="2" charset="0"/>
            </a:rPr>
            <a:t>Widowed</a:t>
          </a:r>
        </a:p>
      </dsp:txBody>
      <dsp:txXfrm>
        <a:off x="3693222" y="1649469"/>
        <a:ext cx="1494470" cy="1494470"/>
      </dsp:txXfrm>
    </dsp:sp>
    <dsp:sp modelId="{F3074384-03EA-634E-8518-7EA42730BFE9}">
      <dsp:nvSpPr>
        <dsp:cNvPr id="0" name=""/>
        <dsp:cNvSpPr/>
      </dsp:nvSpPr>
      <dsp:spPr>
        <a:xfrm>
          <a:off x="5074507" y="1339954"/>
          <a:ext cx="2113500" cy="2113500"/>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313" tIns="25400" rIns="116313"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Helvetica" pitchFamily="2" charset="0"/>
            </a:rPr>
            <a:t>Lives Alone</a:t>
          </a:r>
        </a:p>
      </dsp:txBody>
      <dsp:txXfrm>
        <a:off x="5384022" y="1649469"/>
        <a:ext cx="1494470" cy="1494470"/>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C831F1-4A1A-9046-BB96-40FE06F7D5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587160-D1CE-D440-96EA-27ACFF3D7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1C595D-0E85-834F-A9D0-56C95D37F945}" type="datetime1">
              <a:rPr lang="en-US" smtClean="0"/>
              <a:t>4/17/2020</a:t>
            </a:fld>
            <a:endParaRPr lang="en-US"/>
          </a:p>
        </p:txBody>
      </p:sp>
      <p:sp>
        <p:nvSpPr>
          <p:cNvPr id="4" name="Footer Placeholder 3">
            <a:extLst>
              <a:ext uri="{FF2B5EF4-FFF2-40B4-BE49-F238E27FC236}">
                <a16:creationId xmlns:a16="http://schemas.microsoft.com/office/drawing/2014/main" id="{11050E3E-220C-D14B-A539-BE976F95A8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#AgeAction2019  |  ageaction.org  |  © 2019 National Council on Aging</a:t>
            </a:r>
          </a:p>
          <a:p>
            <a:r>
              <a:rPr lang="en-US"/>
              <a:t>
</a:t>
            </a:r>
          </a:p>
        </p:txBody>
      </p:sp>
      <p:sp>
        <p:nvSpPr>
          <p:cNvPr id="5" name="Slide Number Placeholder 4">
            <a:extLst>
              <a:ext uri="{FF2B5EF4-FFF2-40B4-BE49-F238E27FC236}">
                <a16:creationId xmlns:a16="http://schemas.microsoft.com/office/drawing/2014/main" id="{B0CD33EB-1234-E748-A49E-174CB7D6F2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AEFA3C-107A-4B4A-850A-8B22D8DC2FB0}" type="slidenum">
              <a:rPr lang="en-US" smtClean="0"/>
              <a:t>‹#›</a:t>
            </a:fld>
            <a:endParaRPr lang="en-US"/>
          </a:p>
        </p:txBody>
      </p:sp>
    </p:spTree>
    <p:extLst>
      <p:ext uri="{BB962C8B-B14F-4D97-AF65-F5344CB8AC3E}">
        <p14:creationId xmlns:p14="http://schemas.microsoft.com/office/powerpoint/2010/main" val="117560397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DB8CA-D3AC-294A-BF0C-DA74C68B0A12}" type="datetime1">
              <a:rPr lang="en-US" smtClean="0"/>
              <a:t>4/17/2020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E2BAD-38AF-A34C-87FB-518E07AE052B}" type="slidenum">
              <a:rPr lang="en-US" smtClean="0"/>
              <a:t>‹#›</a:t>
            </a:fld>
            <a:endParaRPr lang="en-US"/>
          </a:p>
        </p:txBody>
      </p:sp>
    </p:spTree>
    <p:extLst>
      <p:ext uri="{BB962C8B-B14F-4D97-AF65-F5344CB8AC3E}">
        <p14:creationId xmlns:p14="http://schemas.microsoft.com/office/powerpoint/2010/main" val="1493283880"/>
      </p:ext>
    </p:extLst>
  </p:cSld>
  <p:clrMap bg1="lt1" tx1="dk1" bg2="lt2" tx2="dk2" accent1="accent1" accent2="accent2" accent3="accent3" accent4="accent4" accent5="accent5" accent6="accent6" hlink="hlink" folHlink="folHlink"/>
  <p:hf/>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rotect-us.mimecast.com/s/eddqC1wzzRhMy9KULJ0yt?domain=help.lyft.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4/17/2020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a:t>
            </a:fld>
            <a:endParaRPr lang="en-US"/>
          </a:p>
        </p:txBody>
      </p:sp>
    </p:spTree>
    <p:extLst>
      <p:ext uri="{BB962C8B-B14F-4D97-AF65-F5344CB8AC3E}">
        <p14:creationId xmlns:p14="http://schemas.microsoft.com/office/powerpoint/2010/main" val="389391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4/17/2020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10</a:t>
            </a:fld>
            <a:endParaRPr lang="en-US"/>
          </a:p>
        </p:txBody>
      </p:sp>
    </p:spTree>
    <p:extLst>
      <p:ext uri="{BB962C8B-B14F-4D97-AF65-F5344CB8AC3E}">
        <p14:creationId xmlns:p14="http://schemas.microsoft.com/office/powerpoint/2010/main" val="305584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4/17/2020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a:t>
            </a:fld>
            <a:endParaRPr lang="en-US"/>
          </a:p>
        </p:txBody>
      </p:sp>
    </p:spTree>
    <p:extLst>
      <p:ext uri="{BB962C8B-B14F-4D97-AF65-F5344CB8AC3E}">
        <p14:creationId xmlns:p14="http://schemas.microsoft.com/office/powerpoint/2010/main" val="334436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4/17/2020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3</a:t>
            </a:fld>
            <a:endParaRPr lang="en-US"/>
          </a:p>
        </p:txBody>
      </p:sp>
    </p:spTree>
    <p:extLst>
      <p:ext uri="{BB962C8B-B14F-4D97-AF65-F5344CB8AC3E}">
        <p14:creationId xmlns:p14="http://schemas.microsoft.com/office/powerpoint/2010/main" val="1648257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4/17/2020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4</a:t>
            </a:fld>
            <a:endParaRPr lang="en-US"/>
          </a:p>
        </p:txBody>
      </p:sp>
    </p:spTree>
    <p:extLst>
      <p:ext uri="{BB962C8B-B14F-4D97-AF65-F5344CB8AC3E}">
        <p14:creationId xmlns:p14="http://schemas.microsoft.com/office/powerpoint/2010/main" val="127013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4/17/2020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5</a:t>
            </a:fld>
            <a:endParaRPr lang="en-US"/>
          </a:p>
        </p:txBody>
      </p:sp>
    </p:spTree>
    <p:extLst>
      <p:ext uri="{BB962C8B-B14F-4D97-AF65-F5344CB8AC3E}">
        <p14:creationId xmlns:p14="http://schemas.microsoft.com/office/powerpoint/2010/main" val="305549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•Tolls and handicapped Placards </a:t>
            </a:r>
          </a:p>
          <a:p>
            <a:pPr fontAlgn="t"/>
            <a:r>
              <a:rPr lang="en-US" dirty="0"/>
              <a:t>Tolls: For Concierge rides, just a reminder that tolls will be automatically charged back to the Concierge account, so a rider won't pay for it. But for rides that a rider is taking on their own app, a great call-out reminder!</a:t>
            </a:r>
          </a:p>
          <a:p>
            <a:pPr fontAlgn="t"/>
            <a:endParaRPr lang="en-US" dirty="0"/>
          </a:p>
          <a:p>
            <a:pPr fontAlgn="t"/>
            <a:r>
              <a:rPr lang="en-US" dirty="0"/>
              <a:t>•Pets, extra passengers and caregivers </a:t>
            </a:r>
          </a:p>
          <a:p>
            <a:pPr fontAlgn="t"/>
            <a:r>
              <a:rPr lang="en-US" dirty="0"/>
              <a:t>Can refer to the non-service animal (pets) guide </a:t>
            </a:r>
            <a:r>
              <a:rPr lang="en-US" u="sng" dirty="0">
                <a:hlinkClick r:id="rId3"/>
              </a:rPr>
              <a:t>here</a:t>
            </a:r>
            <a:r>
              <a:rPr lang="en-US" dirty="0"/>
              <a:t>. Essentially, it's up to the driver if they want to take a non-service animal, so we encourage riders who wish to bring pets to call their driver once they've been "matched" and ask if it's going to be OK. If the driver declines, suggest rider cancel the ride and re-request.</a:t>
            </a:r>
          </a:p>
          <a:p>
            <a:pPr fontAlgn="t"/>
            <a:endParaRPr lang="en-US" dirty="0"/>
          </a:p>
          <a:p>
            <a:pPr fontAlgn="t"/>
            <a:r>
              <a:rPr lang="en-US" dirty="0"/>
              <a:t>•Tips or gratuities are welcome but not expected</a:t>
            </a:r>
          </a:p>
          <a:p>
            <a:pPr fontAlgn="t"/>
            <a:r>
              <a:rPr lang="en-US" dirty="0"/>
              <a:t>Lyft recommends using the app to tip (as opposed to cash - the fact that it's a "cashless" transaction is not only a convenience factor, but also a safety benefit). A driver won't know whether you did/didn't tip until after they've given your star rating, so don't worry about it affecting your rating. This puts some people at ease! </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4/17/2020</a:t>
            </a:fld>
            <a:endParaRPr lang="en-US"/>
          </a:p>
        </p:txBody>
      </p:sp>
      <p:sp>
        <p:nvSpPr>
          <p:cNvPr id="7" name="Slide Number Placeholder 6"/>
          <p:cNvSpPr>
            <a:spLocks noGrp="1"/>
          </p:cNvSpPr>
          <p:nvPr>
            <p:ph type="sldNum" sz="quarter" idx="5"/>
          </p:nvPr>
        </p:nvSpPr>
        <p:spPr/>
        <p:txBody>
          <a:bodyPr/>
          <a:lstStyle/>
          <a:p>
            <a:fld id="{14EE2BAD-38AF-A34C-87FB-518E07AE052B}" type="slidenum">
              <a:rPr lang="en-US" smtClean="0"/>
              <a:t>6</a:t>
            </a:fld>
            <a:endParaRPr lang="en-US"/>
          </a:p>
        </p:txBody>
      </p:sp>
    </p:spTree>
    <p:extLst>
      <p:ext uri="{BB962C8B-B14F-4D97-AF65-F5344CB8AC3E}">
        <p14:creationId xmlns:p14="http://schemas.microsoft.com/office/powerpoint/2010/main" val="303284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4/17/2020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7</a:t>
            </a:fld>
            <a:endParaRPr lang="en-US"/>
          </a:p>
        </p:txBody>
      </p:sp>
    </p:spTree>
    <p:extLst>
      <p:ext uri="{BB962C8B-B14F-4D97-AF65-F5344CB8AC3E}">
        <p14:creationId xmlns:p14="http://schemas.microsoft.com/office/powerpoint/2010/main" val="466100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4/17/2020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8</a:t>
            </a:fld>
            <a:endParaRPr lang="en-US"/>
          </a:p>
        </p:txBody>
      </p:sp>
    </p:spTree>
    <p:extLst>
      <p:ext uri="{BB962C8B-B14F-4D97-AF65-F5344CB8AC3E}">
        <p14:creationId xmlns:p14="http://schemas.microsoft.com/office/powerpoint/2010/main" val="412691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4/17/2020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9</a:t>
            </a:fld>
            <a:endParaRPr lang="en-US"/>
          </a:p>
        </p:txBody>
      </p:sp>
    </p:spTree>
    <p:extLst>
      <p:ext uri="{BB962C8B-B14F-4D97-AF65-F5344CB8AC3E}">
        <p14:creationId xmlns:p14="http://schemas.microsoft.com/office/powerpoint/2010/main" val="2281412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84A76-4686-9045-BFFD-50CBB78FC8DC}"/>
              </a:ext>
            </a:extLst>
          </p:cNvPr>
          <p:cNvPicPr>
            <a:picLocks noChangeAspect="1"/>
          </p:cNvPicPr>
          <p:nvPr userDrawn="1"/>
        </p:nvPicPr>
        <p:blipFill>
          <a:blip r:embed="rId2"/>
          <a:stretch>
            <a:fillRect/>
          </a:stretch>
        </p:blipFill>
        <p:spPr>
          <a:xfrm>
            <a:off x="445234" y="4224759"/>
            <a:ext cx="12942484" cy="2118168"/>
          </a:xfrm>
          <a:prstGeom prst="rect">
            <a:avLst/>
          </a:prstGeom>
        </p:spPr>
      </p:pic>
      <p:sp>
        <p:nvSpPr>
          <p:cNvPr id="13" name="Text Placeholder 12">
            <a:extLst>
              <a:ext uri="{FF2B5EF4-FFF2-40B4-BE49-F238E27FC236}">
                <a16:creationId xmlns:a16="http://schemas.microsoft.com/office/drawing/2014/main" id="{B09A0EBD-AD99-DB49-9B00-E9FB2EEA5FA6}"/>
              </a:ext>
            </a:extLst>
          </p:cNvPr>
          <p:cNvSpPr>
            <a:spLocks noGrp="1"/>
          </p:cNvSpPr>
          <p:nvPr>
            <p:ph type="body" sz="quarter" idx="10" hasCustomPrompt="1"/>
          </p:nvPr>
        </p:nvSpPr>
        <p:spPr>
          <a:xfrm>
            <a:off x="2581155" y="6028084"/>
            <a:ext cx="8507392" cy="488465"/>
          </a:xfrm>
          <a:prstGeom prst="rect">
            <a:avLst/>
          </a:prstGeom>
        </p:spPr>
        <p:txBody>
          <a:bodyPr anchor="ctr">
            <a:normAutofit/>
          </a:bodyPr>
          <a:lstStyle>
            <a:lvl1pPr marL="0" indent="0" algn="ctr">
              <a:buFontTx/>
              <a:buNone/>
              <a:defRPr sz="2000" b="1" i="0">
                <a:latin typeface="Helvetica" pitchFamily="2" charset="0"/>
                <a:cs typeface="Arial" panose="020B0604020202020204" pitchFamily="34" charset="0"/>
              </a:defRPr>
            </a:lvl1pPr>
            <a:lvl2pPr marL="690692" indent="0" algn="ctr">
              <a:buFontTx/>
              <a:buNone/>
              <a:defRPr sz="1813"/>
            </a:lvl2pPr>
            <a:lvl3pPr marL="1381383" indent="0" algn="ctr">
              <a:buFontTx/>
              <a:buNone/>
              <a:defRPr sz="1813"/>
            </a:lvl3pPr>
            <a:lvl4pPr marL="2072075" indent="0" algn="ctr">
              <a:buFontTx/>
              <a:buNone/>
              <a:defRPr sz="1813"/>
            </a:lvl4pPr>
            <a:lvl5pPr marL="2762768" indent="0" algn="ctr">
              <a:buFontTx/>
              <a:buNone/>
              <a:defRPr sz="1813"/>
            </a:lvl5pPr>
          </a:lstStyle>
          <a:p>
            <a:pPr lvl="0"/>
            <a:r>
              <a:rPr lang="en-US" dirty="0"/>
              <a:t>Presenter    |   Date</a:t>
            </a:r>
          </a:p>
        </p:txBody>
      </p:sp>
      <p:sp>
        <p:nvSpPr>
          <p:cNvPr id="8" name="Picture Placeholder 7">
            <a:extLst>
              <a:ext uri="{FF2B5EF4-FFF2-40B4-BE49-F238E27FC236}">
                <a16:creationId xmlns:a16="http://schemas.microsoft.com/office/drawing/2014/main" id="{6EB31438-3383-4844-B4D9-96D18D0DFC6C}"/>
              </a:ext>
            </a:extLst>
          </p:cNvPr>
          <p:cNvSpPr>
            <a:spLocks noGrp="1"/>
          </p:cNvSpPr>
          <p:nvPr>
            <p:ph type="pic" sz="quarter" idx="13"/>
          </p:nvPr>
        </p:nvSpPr>
        <p:spPr>
          <a:xfrm>
            <a:off x="445234" y="368486"/>
            <a:ext cx="12942485" cy="3682651"/>
          </a:xfrm>
          <a:prstGeom prst="rect">
            <a:avLst/>
          </a:prstGeom>
          <a:solidFill>
            <a:srgbClr val="003E7F"/>
          </a:solidFill>
        </p:spPr>
        <p:txBody>
          <a:bodyPr anchor="ctr"/>
          <a:lstStyle>
            <a:lvl1pPr marL="0" indent="0" algn="ctr">
              <a:buNone/>
              <a:defRPr b="0" i="0">
                <a:solidFill>
                  <a:srgbClr val="203D7A"/>
                </a:solidFill>
                <a:latin typeface="Helvetica" pitchFamily="2" charset="0"/>
              </a:defRPr>
            </a:lvl1pPr>
          </a:lstStyle>
          <a:p>
            <a:endParaRPr lang="en-US" dirty="0"/>
          </a:p>
        </p:txBody>
      </p:sp>
      <p:sp>
        <p:nvSpPr>
          <p:cNvPr id="9" name="Title 8">
            <a:extLst>
              <a:ext uri="{FF2B5EF4-FFF2-40B4-BE49-F238E27FC236}">
                <a16:creationId xmlns:a16="http://schemas.microsoft.com/office/drawing/2014/main" id="{AE943BFF-9BB8-E44D-85C8-1A879FBAB39D}"/>
              </a:ext>
            </a:extLst>
          </p:cNvPr>
          <p:cNvSpPr>
            <a:spLocks noGrp="1"/>
          </p:cNvSpPr>
          <p:nvPr>
            <p:ph type="title"/>
          </p:nvPr>
        </p:nvSpPr>
        <p:spPr>
          <a:xfrm>
            <a:off x="942284" y="4224759"/>
            <a:ext cx="11917680" cy="1903897"/>
          </a:xfrm>
          <a:prstGeom prst="rect">
            <a:avLst/>
          </a:prstGeom>
        </p:spPr>
        <p:txBody>
          <a:bodyPr anchor="ctr">
            <a:normAutofit/>
          </a:bodyPr>
          <a:lstStyle>
            <a:lvl1pPr>
              <a:defRPr sz="4000">
                <a:solidFill>
                  <a:srgbClr val="003E7F"/>
                </a:solidFill>
              </a:defRPr>
            </a:lvl1pPr>
          </a:lstStyle>
          <a:p>
            <a:r>
              <a:rPr lang="en-US" dirty="0"/>
              <a:t>Click to edit Master title style</a:t>
            </a:r>
          </a:p>
        </p:txBody>
      </p:sp>
      <p:sp>
        <p:nvSpPr>
          <p:cNvPr id="17" name="Rectangle 16">
            <a:extLst>
              <a:ext uri="{FF2B5EF4-FFF2-40B4-BE49-F238E27FC236}">
                <a16:creationId xmlns:a16="http://schemas.microsoft.com/office/drawing/2014/main" id="{595BD6A8-4F9E-7A4F-A64D-8C62DB565BB3}"/>
              </a:ext>
            </a:extLst>
          </p:cNvPr>
          <p:cNvSpPr/>
          <p:nvPr userDrawn="1"/>
        </p:nvSpPr>
        <p:spPr>
          <a:xfrm>
            <a:off x="2306316" y="7212086"/>
            <a:ext cx="11511279" cy="568537"/>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AA"/>
              </a:solidFill>
            </a:endParaRPr>
          </a:p>
        </p:txBody>
      </p:sp>
      <p:cxnSp>
        <p:nvCxnSpPr>
          <p:cNvPr id="18" name="Straight Connector 17">
            <a:extLst>
              <a:ext uri="{FF2B5EF4-FFF2-40B4-BE49-F238E27FC236}">
                <a16:creationId xmlns:a16="http://schemas.microsoft.com/office/drawing/2014/main" id="{89246971-32B3-C34B-8BAE-D5DCA8B8D5AB}"/>
              </a:ext>
            </a:extLst>
          </p:cNvPr>
          <p:cNvCxnSpPr>
            <a:cxnSpLocks/>
          </p:cNvCxnSpPr>
          <p:nvPr userDrawn="1"/>
        </p:nvCxnSpPr>
        <p:spPr>
          <a:xfrm flipH="1">
            <a:off x="12392326" y="7209904"/>
            <a:ext cx="2" cy="577736"/>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A34BE247-0C3C-0C46-9D07-261E773A166C}"/>
              </a:ext>
            </a:extLst>
          </p:cNvPr>
          <p:cNvCxnSpPr>
            <a:cxnSpLocks/>
          </p:cNvCxnSpPr>
          <p:nvPr userDrawn="1"/>
        </p:nvCxnSpPr>
        <p:spPr>
          <a:xfrm>
            <a:off x="2236922" y="7220854"/>
            <a:ext cx="0" cy="551546"/>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20" name="Footer Placeholder 10">
            <a:extLst>
              <a:ext uri="{FF2B5EF4-FFF2-40B4-BE49-F238E27FC236}">
                <a16:creationId xmlns:a16="http://schemas.microsoft.com/office/drawing/2014/main" id="{DC1E7862-FA88-884D-B55A-CD9455E95A62}"/>
              </a:ext>
            </a:extLst>
          </p:cNvPr>
          <p:cNvSpPr txBox="1">
            <a:spLocks/>
          </p:cNvSpPr>
          <p:nvPr userDrawn="1"/>
        </p:nvSpPr>
        <p:spPr>
          <a:xfrm>
            <a:off x="2438402" y="7219100"/>
            <a:ext cx="9775364" cy="568539"/>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050" i="1" dirty="0">
                <a:latin typeface="Helvetica Oblique" pitchFamily="2" charset="0"/>
              </a:rPr>
              <a:t>Improving the lives of 40 million older adults by 2030  </a:t>
            </a:r>
            <a:r>
              <a:rPr lang="en-US" sz="1050" dirty="0">
                <a:latin typeface="Helvetica" pitchFamily="2" charset="0"/>
              </a:rPr>
              <a:t>|  © 2019 National Council on Aging  |  ncoa.org  |  @</a:t>
            </a:r>
            <a:r>
              <a:rPr lang="en-US" sz="1050" dirty="0" err="1">
                <a:latin typeface="Helvetica" pitchFamily="2" charset="0"/>
              </a:rPr>
              <a:t>NCOAging</a:t>
            </a:r>
            <a:r>
              <a:rPr lang="en-US" sz="1050" dirty="0">
                <a:latin typeface="Helvetica" pitchFamily="2" charset="0"/>
              </a:rPr>
              <a:t> </a:t>
            </a:r>
          </a:p>
        </p:txBody>
      </p:sp>
      <p:pic>
        <p:nvPicPr>
          <p:cNvPr id="21" name="Picture 20">
            <a:extLst>
              <a:ext uri="{FF2B5EF4-FFF2-40B4-BE49-F238E27FC236}">
                <a16:creationId xmlns:a16="http://schemas.microsoft.com/office/drawing/2014/main" id="{37940973-BE93-9A40-A421-038576ED1C22}"/>
              </a:ext>
            </a:extLst>
          </p:cNvPr>
          <p:cNvPicPr>
            <a:picLocks noChangeAspect="1"/>
          </p:cNvPicPr>
          <p:nvPr userDrawn="1"/>
        </p:nvPicPr>
        <p:blipFill>
          <a:blip r:embed="rId3"/>
          <a:stretch>
            <a:fillRect/>
          </a:stretch>
        </p:blipFill>
        <p:spPr>
          <a:xfrm>
            <a:off x="356514" y="7200598"/>
            <a:ext cx="1342571" cy="375882"/>
          </a:xfrm>
          <a:prstGeom prst="rect">
            <a:avLst/>
          </a:prstGeom>
        </p:spPr>
      </p:pic>
      <p:sp>
        <p:nvSpPr>
          <p:cNvPr id="22" name="Slide Number Placeholder 12">
            <a:extLst>
              <a:ext uri="{FF2B5EF4-FFF2-40B4-BE49-F238E27FC236}">
                <a16:creationId xmlns:a16="http://schemas.microsoft.com/office/drawing/2014/main" id="{B083667D-B773-5748-BB06-627D596CCE89}"/>
              </a:ext>
            </a:extLst>
          </p:cNvPr>
          <p:cNvSpPr>
            <a:spLocks noGrp="1"/>
          </p:cNvSpPr>
          <p:nvPr>
            <p:ph type="sldNum" sz="quarter" idx="4"/>
          </p:nvPr>
        </p:nvSpPr>
        <p:spPr>
          <a:xfrm>
            <a:off x="12475028" y="7219099"/>
            <a:ext cx="1240961" cy="553313"/>
          </a:xfrm>
          <a:prstGeom prst="rect">
            <a:avLst/>
          </a:prstGeom>
        </p:spPr>
        <p:txBody>
          <a:bodyPr vert="horz" lIns="100584" tIns="50292" rIns="100584" bIns="50292" rtlCol="0" anchor="ctr"/>
          <a:lstStyle>
            <a:lvl1pPr algn="ctr">
              <a:defRPr sz="14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204321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3799-0DBA-41D9-B369-9632B064BB21}"/>
              </a:ext>
            </a:extLst>
          </p:cNvPr>
          <p:cNvSpPr>
            <a:spLocks noGrp="1"/>
          </p:cNvSpPr>
          <p:nvPr>
            <p:ph type="title"/>
          </p:nvPr>
        </p:nvSpPr>
        <p:spPr>
          <a:xfrm>
            <a:off x="2320761" y="361058"/>
            <a:ext cx="9176078" cy="1502305"/>
          </a:xfrm>
          <a:prstGeom prst="rect">
            <a:avLst/>
          </a:prstGeom>
        </p:spPr>
        <p:txBody>
          <a:bodyPr anchor="ctr"/>
          <a:lstStyle>
            <a:lvl1pPr algn="l">
              <a:defRPr sz="3600"/>
            </a:lvl1pPr>
          </a:lstStyle>
          <a:p>
            <a:r>
              <a:rPr lang="en-US" dirty="0"/>
              <a:t>Click to edit Master title style</a:t>
            </a:r>
          </a:p>
        </p:txBody>
      </p:sp>
      <p:sp>
        <p:nvSpPr>
          <p:cNvPr id="13" name="Content Placeholder 2">
            <a:extLst>
              <a:ext uri="{FF2B5EF4-FFF2-40B4-BE49-F238E27FC236}">
                <a16:creationId xmlns:a16="http://schemas.microsoft.com/office/drawing/2014/main" id="{91BC9331-2303-0746-9CD1-547D449C056D}"/>
              </a:ext>
            </a:extLst>
          </p:cNvPr>
          <p:cNvSpPr>
            <a:spLocks noGrp="1"/>
          </p:cNvSpPr>
          <p:nvPr>
            <p:ph sz="quarter" idx="13"/>
          </p:nvPr>
        </p:nvSpPr>
        <p:spPr>
          <a:xfrm>
            <a:off x="2306316" y="2296886"/>
            <a:ext cx="10892367" cy="4410766"/>
          </a:xfrm>
          <a:prstGeom prst="rect">
            <a:avLst/>
          </a:prstGeom>
        </p:spPr>
        <p:txBody>
          <a:bodyPr/>
          <a:lstStyle>
            <a:lvl1pPr marL="0" indent="0" algn="l">
              <a:lnSpc>
                <a:spcPct val="100000"/>
              </a:lnSpc>
              <a:buClr>
                <a:srgbClr val="D55320"/>
              </a:buClr>
              <a:buSzPct val="100000"/>
              <a:buFontTx/>
              <a:buNone/>
              <a:defRPr sz="2800"/>
            </a:lvl1pPr>
            <a:lvl2pPr marL="411457" indent="0" algn="l">
              <a:lnSpc>
                <a:spcPct val="100000"/>
              </a:lnSpc>
              <a:buClr>
                <a:srgbClr val="D55320"/>
              </a:buClr>
              <a:buSzPct val="100000"/>
              <a:buFontTx/>
              <a:buNone/>
              <a:defRPr sz="2400" b="1"/>
            </a:lvl2pPr>
            <a:lvl3pPr marL="1295362" indent="-274320" algn="l">
              <a:lnSpc>
                <a:spcPct val="100000"/>
              </a:lnSpc>
              <a:spcBef>
                <a:spcPts val="0"/>
              </a:spcBef>
              <a:buClr>
                <a:srgbClr val="D55320"/>
              </a:buClr>
              <a:buSzPct val="100000"/>
              <a:buFont typeface="Arial" panose="020B0604020202020204" pitchFamily="34" charset="0"/>
              <a:buChar char="•"/>
              <a:defRPr sz="2000"/>
            </a:lvl3pPr>
            <a:lvl4pPr marL="1813507" indent="-274320" algn="l">
              <a:lnSpc>
                <a:spcPct val="100000"/>
              </a:lnSpc>
              <a:spcBef>
                <a:spcPts val="0"/>
              </a:spcBef>
              <a:buClr>
                <a:srgbClr val="D55320"/>
              </a:buClr>
              <a:buSzPct val="100000"/>
              <a:buFont typeface="Arial" panose="020B0604020202020204" pitchFamily="34" charset="0"/>
              <a:buChar char="•"/>
              <a:defRPr sz="1600"/>
            </a:lvl4pPr>
            <a:lvl5pPr marL="2331651" indent="-274320" algn="l">
              <a:lnSpc>
                <a:spcPct val="100000"/>
              </a:lnSpc>
              <a:spcBef>
                <a:spcPts val="0"/>
              </a:spcBef>
              <a:buClr>
                <a:srgbClr val="D55320"/>
              </a:buClr>
              <a:buSzPct val="10000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F026DFB4-90FF-0442-8585-8974F3D2C8F5}"/>
              </a:ext>
            </a:extLst>
          </p:cNvPr>
          <p:cNvSpPr/>
          <p:nvPr userDrawn="1"/>
        </p:nvSpPr>
        <p:spPr>
          <a:xfrm>
            <a:off x="2306316" y="7212086"/>
            <a:ext cx="11511279" cy="568537"/>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AA"/>
              </a:solidFill>
            </a:endParaRPr>
          </a:p>
        </p:txBody>
      </p:sp>
      <p:cxnSp>
        <p:nvCxnSpPr>
          <p:cNvPr id="15" name="Straight Connector 14">
            <a:extLst>
              <a:ext uri="{FF2B5EF4-FFF2-40B4-BE49-F238E27FC236}">
                <a16:creationId xmlns:a16="http://schemas.microsoft.com/office/drawing/2014/main" id="{DF978F16-ECF4-494B-A2F2-EE4E72BEFCBC}"/>
              </a:ext>
            </a:extLst>
          </p:cNvPr>
          <p:cNvCxnSpPr>
            <a:cxnSpLocks/>
          </p:cNvCxnSpPr>
          <p:nvPr userDrawn="1"/>
        </p:nvCxnSpPr>
        <p:spPr>
          <a:xfrm flipH="1">
            <a:off x="12392326" y="7209904"/>
            <a:ext cx="2" cy="577736"/>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C1552DF3-96E4-134B-8A1E-F1EBB4138D78}"/>
              </a:ext>
            </a:extLst>
          </p:cNvPr>
          <p:cNvCxnSpPr>
            <a:cxnSpLocks/>
          </p:cNvCxnSpPr>
          <p:nvPr userDrawn="1"/>
        </p:nvCxnSpPr>
        <p:spPr>
          <a:xfrm>
            <a:off x="2236922" y="7220854"/>
            <a:ext cx="0" cy="551546"/>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7" name="Footer Placeholder 10">
            <a:extLst>
              <a:ext uri="{FF2B5EF4-FFF2-40B4-BE49-F238E27FC236}">
                <a16:creationId xmlns:a16="http://schemas.microsoft.com/office/drawing/2014/main" id="{A84229D6-41F2-7D49-B41C-AC527EE7C456}"/>
              </a:ext>
            </a:extLst>
          </p:cNvPr>
          <p:cNvSpPr txBox="1">
            <a:spLocks/>
          </p:cNvSpPr>
          <p:nvPr userDrawn="1"/>
        </p:nvSpPr>
        <p:spPr>
          <a:xfrm>
            <a:off x="2438402" y="7219100"/>
            <a:ext cx="9775364" cy="568539"/>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050" i="1" dirty="0">
                <a:latin typeface="Helvetica Oblique" pitchFamily="2" charset="0"/>
              </a:rPr>
              <a:t>Improving the lives of 40 million older adults by 2030  </a:t>
            </a:r>
            <a:r>
              <a:rPr lang="en-US" sz="1050" dirty="0">
                <a:latin typeface="Helvetica" pitchFamily="2" charset="0"/>
              </a:rPr>
              <a:t>|  © 2019 National Council on Aging  |  ncoa.org  |  @</a:t>
            </a:r>
            <a:r>
              <a:rPr lang="en-US" sz="1050" dirty="0" err="1">
                <a:latin typeface="Helvetica" pitchFamily="2" charset="0"/>
              </a:rPr>
              <a:t>NCOAging</a:t>
            </a:r>
            <a:r>
              <a:rPr lang="en-US" sz="1050" dirty="0">
                <a:latin typeface="Helvetica" pitchFamily="2" charset="0"/>
              </a:rPr>
              <a:t> </a:t>
            </a:r>
          </a:p>
        </p:txBody>
      </p:sp>
      <p:pic>
        <p:nvPicPr>
          <p:cNvPr id="18" name="Picture 17">
            <a:extLst>
              <a:ext uri="{FF2B5EF4-FFF2-40B4-BE49-F238E27FC236}">
                <a16:creationId xmlns:a16="http://schemas.microsoft.com/office/drawing/2014/main" id="{C43CF068-2D7B-934D-8D7B-35465BC1CA5E}"/>
              </a:ext>
            </a:extLst>
          </p:cNvPr>
          <p:cNvPicPr>
            <a:picLocks noChangeAspect="1"/>
          </p:cNvPicPr>
          <p:nvPr userDrawn="1"/>
        </p:nvPicPr>
        <p:blipFill>
          <a:blip r:embed="rId2"/>
          <a:stretch>
            <a:fillRect/>
          </a:stretch>
        </p:blipFill>
        <p:spPr>
          <a:xfrm>
            <a:off x="356514" y="7200598"/>
            <a:ext cx="1342571" cy="375882"/>
          </a:xfrm>
          <a:prstGeom prst="rect">
            <a:avLst/>
          </a:prstGeom>
        </p:spPr>
      </p:pic>
      <p:sp>
        <p:nvSpPr>
          <p:cNvPr id="19" name="Slide Number Placeholder 12">
            <a:extLst>
              <a:ext uri="{FF2B5EF4-FFF2-40B4-BE49-F238E27FC236}">
                <a16:creationId xmlns:a16="http://schemas.microsoft.com/office/drawing/2014/main" id="{43059AAA-50CB-A14C-832F-EA7B4D897A4A}"/>
              </a:ext>
            </a:extLst>
          </p:cNvPr>
          <p:cNvSpPr>
            <a:spLocks noGrp="1"/>
          </p:cNvSpPr>
          <p:nvPr>
            <p:ph type="sldNum" sz="quarter" idx="4"/>
          </p:nvPr>
        </p:nvSpPr>
        <p:spPr>
          <a:xfrm>
            <a:off x="12475028" y="7219099"/>
            <a:ext cx="1240961" cy="553313"/>
          </a:xfrm>
          <a:prstGeom prst="rect">
            <a:avLst/>
          </a:prstGeom>
        </p:spPr>
        <p:txBody>
          <a:bodyPr vert="horz" lIns="100584" tIns="50292" rIns="100584" bIns="50292" rtlCol="0" anchor="ctr"/>
          <a:lstStyle>
            <a:lvl1pPr algn="ctr">
              <a:defRPr sz="14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29262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C3709C-16C3-1E4B-922B-D74DACC7724C}"/>
              </a:ext>
            </a:extLst>
          </p:cNvPr>
          <p:cNvSpPr/>
          <p:nvPr userDrawn="1"/>
        </p:nvSpPr>
        <p:spPr>
          <a:xfrm>
            <a:off x="2306316" y="7212086"/>
            <a:ext cx="11511279" cy="568537"/>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AA"/>
              </a:solidFill>
            </a:endParaRPr>
          </a:p>
        </p:txBody>
      </p:sp>
      <p:cxnSp>
        <p:nvCxnSpPr>
          <p:cNvPr id="16" name="Straight Connector 15">
            <a:extLst>
              <a:ext uri="{FF2B5EF4-FFF2-40B4-BE49-F238E27FC236}">
                <a16:creationId xmlns:a16="http://schemas.microsoft.com/office/drawing/2014/main" id="{B762E552-A1DE-D34D-AA9E-427A596C4988}"/>
              </a:ext>
            </a:extLst>
          </p:cNvPr>
          <p:cNvCxnSpPr>
            <a:cxnSpLocks/>
          </p:cNvCxnSpPr>
          <p:nvPr userDrawn="1"/>
        </p:nvCxnSpPr>
        <p:spPr>
          <a:xfrm flipH="1">
            <a:off x="12392326" y="7209904"/>
            <a:ext cx="2" cy="577736"/>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7" name="Straight Connector 16">
            <a:extLst>
              <a:ext uri="{FF2B5EF4-FFF2-40B4-BE49-F238E27FC236}">
                <a16:creationId xmlns:a16="http://schemas.microsoft.com/office/drawing/2014/main" id="{665F5F50-BB05-1C47-80A2-F5DEB58D60FD}"/>
              </a:ext>
            </a:extLst>
          </p:cNvPr>
          <p:cNvCxnSpPr>
            <a:cxnSpLocks/>
          </p:cNvCxnSpPr>
          <p:nvPr userDrawn="1"/>
        </p:nvCxnSpPr>
        <p:spPr>
          <a:xfrm>
            <a:off x="2236922" y="7220854"/>
            <a:ext cx="0" cy="551546"/>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8" name="Footer Placeholder 10">
            <a:extLst>
              <a:ext uri="{FF2B5EF4-FFF2-40B4-BE49-F238E27FC236}">
                <a16:creationId xmlns:a16="http://schemas.microsoft.com/office/drawing/2014/main" id="{C3931BE4-FC2D-6D4D-888A-8F1B40DA07C6}"/>
              </a:ext>
            </a:extLst>
          </p:cNvPr>
          <p:cNvSpPr txBox="1">
            <a:spLocks/>
          </p:cNvSpPr>
          <p:nvPr userDrawn="1"/>
        </p:nvSpPr>
        <p:spPr>
          <a:xfrm>
            <a:off x="2438402" y="7219100"/>
            <a:ext cx="9775364" cy="568539"/>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050" i="1" dirty="0">
                <a:latin typeface="Helvetica Oblique" pitchFamily="2" charset="0"/>
              </a:rPr>
              <a:t>Improving the lives of 40 million older adults by 2030  </a:t>
            </a:r>
            <a:r>
              <a:rPr lang="en-US" sz="1050" dirty="0">
                <a:latin typeface="Helvetica" pitchFamily="2" charset="0"/>
              </a:rPr>
              <a:t>|  © 2019 National Council on Aging  |  ncoa.org  |  @</a:t>
            </a:r>
            <a:r>
              <a:rPr lang="en-US" sz="1050" dirty="0" err="1">
                <a:latin typeface="Helvetica" pitchFamily="2" charset="0"/>
              </a:rPr>
              <a:t>NCOAging</a:t>
            </a:r>
            <a:r>
              <a:rPr lang="en-US" sz="1050" dirty="0">
                <a:latin typeface="Helvetica" pitchFamily="2" charset="0"/>
              </a:rPr>
              <a:t> </a:t>
            </a:r>
          </a:p>
        </p:txBody>
      </p:sp>
      <p:pic>
        <p:nvPicPr>
          <p:cNvPr id="19" name="Picture 18">
            <a:extLst>
              <a:ext uri="{FF2B5EF4-FFF2-40B4-BE49-F238E27FC236}">
                <a16:creationId xmlns:a16="http://schemas.microsoft.com/office/drawing/2014/main" id="{B161C208-31E2-A14B-8B59-EC7285730D64}"/>
              </a:ext>
            </a:extLst>
          </p:cNvPr>
          <p:cNvPicPr>
            <a:picLocks noChangeAspect="1"/>
          </p:cNvPicPr>
          <p:nvPr userDrawn="1"/>
        </p:nvPicPr>
        <p:blipFill>
          <a:blip r:embed="rId2"/>
          <a:stretch>
            <a:fillRect/>
          </a:stretch>
        </p:blipFill>
        <p:spPr>
          <a:xfrm>
            <a:off x="356514" y="7200598"/>
            <a:ext cx="1342571" cy="375882"/>
          </a:xfrm>
          <a:prstGeom prst="rect">
            <a:avLst/>
          </a:prstGeom>
        </p:spPr>
      </p:pic>
      <p:sp>
        <p:nvSpPr>
          <p:cNvPr id="20" name="Slide Number Placeholder 12">
            <a:extLst>
              <a:ext uri="{FF2B5EF4-FFF2-40B4-BE49-F238E27FC236}">
                <a16:creationId xmlns:a16="http://schemas.microsoft.com/office/drawing/2014/main" id="{87BA5C31-A286-0740-81FA-79A00A634682}"/>
              </a:ext>
            </a:extLst>
          </p:cNvPr>
          <p:cNvSpPr>
            <a:spLocks noGrp="1"/>
          </p:cNvSpPr>
          <p:nvPr>
            <p:ph type="sldNum" sz="quarter" idx="4"/>
          </p:nvPr>
        </p:nvSpPr>
        <p:spPr>
          <a:xfrm>
            <a:off x="12475028" y="7219099"/>
            <a:ext cx="1240961" cy="553313"/>
          </a:xfrm>
          <a:prstGeom prst="rect">
            <a:avLst/>
          </a:prstGeom>
        </p:spPr>
        <p:txBody>
          <a:bodyPr vert="horz" lIns="100584" tIns="50292" rIns="100584" bIns="50292" rtlCol="0" anchor="ctr"/>
          <a:lstStyle>
            <a:lvl1pPr algn="ctr">
              <a:defRPr sz="14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582038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F5E3427-2805-2F47-A813-EC6166CA8F79}"/>
              </a:ext>
            </a:extLst>
          </p:cNvPr>
          <p:cNvCxnSpPr>
            <a:cxnSpLocks/>
          </p:cNvCxnSpPr>
          <p:nvPr userDrawn="1"/>
        </p:nvCxnSpPr>
        <p:spPr>
          <a:xfrm flipH="1">
            <a:off x="12435871" y="7199018"/>
            <a:ext cx="1" cy="573382"/>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4" name="Slide Number Placeholder 12">
            <a:extLst>
              <a:ext uri="{FF2B5EF4-FFF2-40B4-BE49-F238E27FC236}">
                <a16:creationId xmlns:a16="http://schemas.microsoft.com/office/drawing/2014/main" id="{58EE5395-3857-0F42-8867-8258D1BA4E3A}"/>
              </a:ext>
            </a:extLst>
          </p:cNvPr>
          <p:cNvSpPr>
            <a:spLocks noGrp="1"/>
          </p:cNvSpPr>
          <p:nvPr>
            <p:ph type="sldNum" sz="quarter" idx="4"/>
          </p:nvPr>
        </p:nvSpPr>
        <p:spPr>
          <a:xfrm>
            <a:off x="12507686" y="7203877"/>
            <a:ext cx="1309923"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
        <p:nvSpPr>
          <p:cNvPr id="8" name="Title 1">
            <a:extLst>
              <a:ext uri="{FF2B5EF4-FFF2-40B4-BE49-F238E27FC236}">
                <a16:creationId xmlns:a16="http://schemas.microsoft.com/office/drawing/2014/main" id="{48F320E1-0E84-F14B-8022-E5D7432096EE}"/>
              </a:ext>
            </a:extLst>
          </p:cNvPr>
          <p:cNvSpPr>
            <a:spLocks noGrp="1"/>
          </p:cNvSpPr>
          <p:nvPr>
            <p:ph type="title"/>
          </p:nvPr>
        </p:nvSpPr>
        <p:spPr>
          <a:xfrm>
            <a:off x="424543" y="361058"/>
            <a:ext cx="12954000" cy="1502305"/>
          </a:xfrm>
          <a:prstGeom prst="rect">
            <a:avLst/>
          </a:prstGeom>
        </p:spPr>
        <p:txBody>
          <a:bodyPr anchor="ctr"/>
          <a:lstStyle>
            <a:lvl1pPr algn="ctr">
              <a:defRPr/>
            </a:lvl1pPr>
          </a:lstStyle>
          <a:p>
            <a:r>
              <a:rPr lang="en-US" dirty="0"/>
              <a:t>Click to edit Master title style</a:t>
            </a:r>
          </a:p>
        </p:txBody>
      </p:sp>
      <p:sp>
        <p:nvSpPr>
          <p:cNvPr id="15" name="Content Placeholder 2">
            <a:extLst>
              <a:ext uri="{FF2B5EF4-FFF2-40B4-BE49-F238E27FC236}">
                <a16:creationId xmlns:a16="http://schemas.microsoft.com/office/drawing/2014/main" id="{75EC12F6-6BED-C649-B75F-FDC97E7D7F75}"/>
              </a:ext>
            </a:extLst>
          </p:cNvPr>
          <p:cNvSpPr>
            <a:spLocks noGrp="1"/>
          </p:cNvSpPr>
          <p:nvPr>
            <p:ph sz="quarter" idx="13"/>
          </p:nvPr>
        </p:nvSpPr>
        <p:spPr>
          <a:xfrm>
            <a:off x="1741728" y="2527764"/>
            <a:ext cx="11456956" cy="4179888"/>
          </a:xfrm>
          <a:prstGeom prst="rect">
            <a:avLst/>
          </a:prstGeom>
        </p:spPr>
        <p:txBody>
          <a:bodyPr/>
          <a:lstStyle>
            <a:lvl1pPr marL="0" indent="0" algn="l">
              <a:lnSpc>
                <a:spcPct val="100000"/>
              </a:lnSpc>
              <a:buClr>
                <a:schemeClr val="bg1">
                  <a:lumMod val="75000"/>
                </a:schemeClr>
              </a:buClr>
              <a:buSzPct val="100000"/>
              <a:buFontTx/>
              <a:buNone/>
              <a:defRPr/>
            </a:lvl1pPr>
            <a:lvl2pPr marL="502897" indent="0" algn="l">
              <a:lnSpc>
                <a:spcPct val="100000"/>
              </a:lnSpc>
              <a:buClr>
                <a:schemeClr val="bg1">
                  <a:lumMod val="75000"/>
                </a:schemeClr>
              </a:buClr>
              <a:buSzPct val="100000"/>
              <a:buFontTx/>
              <a:buNone/>
              <a:defRPr/>
            </a:lvl2pPr>
            <a:lvl3pPr marL="1021042" indent="0" algn="l">
              <a:lnSpc>
                <a:spcPct val="100000"/>
              </a:lnSpc>
              <a:buClr>
                <a:schemeClr val="bg1">
                  <a:lumMod val="75000"/>
                </a:schemeClr>
              </a:buClr>
              <a:buSzPct val="100000"/>
              <a:buFontTx/>
              <a:buNone/>
              <a:defRPr/>
            </a:lvl3pPr>
            <a:lvl4pPr marL="1539187" indent="0" algn="l">
              <a:lnSpc>
                <a:spcPct val="100000"/>
              </a:lnSpc>
              <a:buClr>
                <a:schemeClr val="bg1">
                  <a:lumMod val="75000"/>
                </a:schemeClr>
              </a:buClr>
              <a:buSzPct val="100000"/>
              <a:buFontTx/>
              <a:buNone/>
              <a:defRPr/>
            </a:lvl4pPr>
            <a:lvl5pPr marL="2057331" indent="0" algn="l">
              <a:lnSpc>
                <a:spcPct val="100000"/>
              </a:lnSpc>
              <a:buClr>
                <a:schemeClr val="bg1">
                  <a:lumMod val="75000"/>
                </a:schemeClr>
              </a:buClr>
              <a:buSzPct val="10000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514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2934AB-B0E1-4247-9E39-C63DEBC709F5}"/>
              </a:ext>
            </a:extLst>
          </p:cNvPr>
          <p:cNvSpPr/>
          <p:nvPr userDrawn="1"/>
        </p:nvSpPr>
        <p:spPr>
          <a:xfrm>
            <a:off x="1381760" y="1164771"/>
            <a:ext cx="10992668" cy="5099208"/>
          </a:xfrm>
          <a:prstGeom prst="rect">
            <a:avLst/>
          </a:prstGeom>
          <a:noFill/>
          <a:ln w="635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solidFill>
                <a:srgbClr val="0048AA"/>
              </a:solidFill>
            </a:endParaRPr>
          </a:p>
        </p:txBody>
      </p:sp>
      <p:sp>
        <p:nvSpPr>
          <p:cNvPr id="3" name="Text Placeholder 2">
            <a:extLst>
              <a:ext uri="{FF2B5EF4-FFF2-40B4-BE49-F238E27FC236}">
                <a16:creationId xmlns:a16="http://schemas.microsoft.com/office/drawing/2014/main" id="{214642D2-EC25-F741-B326-3036018D8B6E}"/>
              </a:ext>
            </a:extLst>
          </p:cNvPr>
          <p:cNvSpPr>
            <a:spLocks noGrp="1"/>
          </p:cNvSpPr>
          <p:nvPr>
            <p:ph type="body" sz="quarter" idx="10" hasCustomPrompt="1"/>
          </p:nvPr>
        </p:nvSpPr>
        <p:spPr>
          <a:xfrm>
            <a:off x="1621971" y="2068286"/>
            <a:ext cx="10491462" cy="3827229"/>
          </a:xfrm>
          <a:prstGeom prst="rect">
            <a:avLst/>
          </a:prstGeom>
        </p:spPr>
        <p:txBody>
          <a:bodyPr/>
          <a:lstStyle>
            <a:lvl1pPr marL="0" marR="0" indent="0" algn="ctr" defTabSz="690692" rtl="0" eaLnBrk="1" fontAlgn="auto" latinLnBrk="0" hangingPunct="1">
              <a:lnSpc>
                <a:spcPct val="100000"/>
              </a:lnSpc>
              <a:spcBef>
                <a:spcPts val="0"/>
              </a:spcBef>
              <a:spcAft>
                <a:spcPts val="0"/>
              </a:spcAft>
              <a:buClrTx/>
              <a:buSzTx/>
              <a:buFontTx/>
              <a:buNone/>
              <a:tabLst/>
              <a:defRPr sz="4000">
                <a:latin typeface="Helvetica" pitchFamily="2" charset="0"/>
              </a:defRPr>
            </a:lvl1pPr>
          </a:lstStyle>
          <a:p>
            <a:pPr marL="0" marR="0" lvl="0" indent="0" algn="ctr" defTabSz="690692" rtl="0" eaLnBrk="1" fontAlgn="auto" latinLnBrk="0" hangingPunct="1">
              <a:lnSpc>
                <a:spcPct val="100000"/>
              </a:lnSpc>
              <a:spcBef>
                <a:spcPts val="0"/>
              </a:spcBef>
              <a:spcAft>
                <a:spcPts val="0"/>
              </a:spcAft>
              <a:buClrTx/>
              <a:buSzTx/>
              <a:buFontTx/>
              <a:buNone/>
              <a:tabLst/>
              <a:defRPr/>
            </a:pPr>
            <a:r>
              <a:rPr lang="en-US" sz="3628" b="0" i="0" dirty="0">
                <a:latin typeface="Arial" panose="020B0604020202020204" pitchFamily="34" charset="0"/>
                <a:cs typeface="Arial" panose="020B0604020202020204" pitchFamily="34" charset="0"/>
              </a:rPr>
              <a:t>Insert your quotation here to start or </a:t>
            </a:r>
            <a:br>
              <a:rPr lang="en-US" sz="3628" b="0" i="0" dirty="0">
                <a:latin typeface="Arial" panose="020B0604020202020204" pitchFamily="34" charset="0"/>
                <a:cs typeface="Arial" panose="020B0604020202020204" pitchFamily="34" charset="0"/>
              </a:rPr>
            </a:br>
            <a:r>
              <a:rPr lang="en-US" sz="3628" b="0" i="0" dirty="0">
                <a:latin typeface="Arial" panose="020B0604020202020204" pitchFamily="34" charset="0"/>
                <a:cs typeface="Arial" panose="020B0604020202020204" pitchFamily="34" charset="0"/>
              </a:rPr>
              <a:t>to end your presentation</a:t>
            </a:r>
          </a:p>
          <a:p>
            <a:pPr marL="0" indent="0" algn="ctr">
              <a:buNone/>
            </a:pPr>
            <a:endParaRPr lang="en-US" sz="3628" i="1" dirty="0">
              <a:latin typeface="Adobe Garamond Pro" panose="02020502060506020403" pitchFamily="18" charset="77"/>
            </a:endParaRPr>
          </a:p>
          <a:p>
            <a:pPr marL="0" indent="0" algn="ctr">
              <a:buNone/>
            </a:pPr>
            <a:r>
              <a:rPr lang="en-US" sz="4231" i="1" dirty="0">
                <a:latin typeface="Adobe Garamond Pro" panose="02020502060506020403" pitchFamily="18" charset="77"/>
              </a:rPr>
              <a:t>“Quotations are commonly printed as a means </a:t>
            </a:r>
            <a:br>
              <a:rPr lang="en-US" sz="4231" i="1" dirty="0">
                <a:latin typeface="Adobe Garamond Pro" panose="02020502060506020403" pitchFamily="18" charset="77"/>
              </a:rPr>
            </a:br>
            <a:r>
              <a:rPr lang="en-US" sz="4231" i="1" dirty="0">
                <a:latin typeface="Adobe Garamond Pro" panose="02020502060506020403" pitchFamily="18" charset="77"/>
              </a:rPr>
              <a:t>of inspiration and to invoke philosophical </a:t>
            </a:r>
            <a:br>
              <a:rPr lang="en-US" sz="4231" i="1" dirty="0">
                <a:latin typeface="Adobe Garamond Pro" panose="02020502060506020403" pitchFamily="18" charset="77"/>
              </a:rPr>
            </a:br>
            <a:r>
              <a:rPr lang="en-US" sz="4231" i="1" dirty="0">
                <a:latin typeface="Adobe Garamond Pro" panose="02020502060506020403" pitchFamily="18" charset="77"/>
              </a:rPr>
              <a:t>thoughts from the reader.”</a:t>
            </a:r>
          </a:p>
        </p:txBody>
      </p:sp>
      <p:sp>
        <p:nvSpPr>
          <p:cNvPr id="8" name="TextBox 7">
            <a:extLst>
              <a:ext uri="{FF2B5EF4-FFF2-40B4-BE49-F238E27FC236}">
                <a16:creationId xmlns:a16="http://schemas.microsoft.com/office/drawing/2014/main" id="{2266DBF8-C56D-6348-BADD-17F133FC5153}"/>
              </a:ext>
            </a:extLst>
          </p:cNvPr>
          <p:cNvSpPr txBox="1"/>
          <p:nvPr userDrawn="1"/>
        </p:nvSpPr>
        <p:spPr>
          <a:xfrm>
            <a:off x="5785237" y="361261"/>
            <a:ext cx="559683" cy="1569660"/>
          </a:xfrm>
          <a:prstGeom prst="rect">
            <a:avLst/>
          </a:prstGeom>
          <a:noFill/>
        </p:spPr>
        <p:txBody>
          <a:bodyPr wrap="square" rtlCol="0" anchor="t">
            <a:spAutoFit/>
          </a:bodyPr>
          <a:lstStyle/>
          <a:p>
            <a:pPr algn="r"/>
            <a:r>
              <a:rPr lang="en-US" sz="9600" b="1" i="0" dirty="0">
                <a:solidFill>
                  <a:srgbClr val="FFC000"/>
                </a:solidFill>
                <a:latin typeface="Adobe Garamond Pro" panose="02020502060506020403" pitchFamily="18" charset="77"/>
              </a:rPr>
              <a:t>{</a:t>
            </a:r>
            <a:endParaRPr lang="en-US" sz="9600" b="1" i="0" dirty="0">
              <a:solidFill>
                <a:srgbClr val="FFC000"/>
              </a:solidFill>
            </a:endParaRPr>
          </a:p>
        </p:txBody>
      </p:sp>
      <p:sp>
        <p:nvSpPr>
          <p:cNvPr id="10" name="TextBox 9">
            <a:extLst>
              <a:ext uri="{FF2B5EF4-FFF2-40B4-BE49-F238E27FC236}">
                <a16:creationId xmlns:a16="http://schemas.microsoft.com/office/drawing/2014/main" id="{385655BB-7694-314A-8339-28D1C39A686E}"/>
              </a:ext>
            </a:extLst>
          </p:cNvPr>
          <p:cNvSpPr txBox="1"/>
          <p:nvPr userDrawn="1"/>
        </p:nvSpPr>
        <p:spPr>
          <a:xfrm>
            <a:off x="7383451" y="361261"/>
            <a:ext cx="620201" cy="1569660"/>
          </a:xfrm>
          <a:prstGeom prst="rect">
            <a:avLst/>
          </a:prstGeom>
          <a:noFill/>
        </p:spPr>
        <p:txBody>
          <a:bodyPr wrap="square" rtlCol="0" anchor="t">
            <a:spAutoFit/>
          </a:bodyPr>
          <a:lstStyle/>
          <a:p>
            <a:pPr algn="l"/>
            <a:r>
              <a:rPr lang="en-US" sz="9600" b="1" i="0" dirty="0">
                <a:solidFill>
                  <a:srgbClr val="FFC000"/>
                </a:solidFill>
                <a:latin typeface="Adobe Garamond Pro" panose="02020502060506020403" pitchFamily="18" charset="77"/>
              </a:rPr>
              <a:t>}</a:t>
            </a:r>
            <a:endParaRPr lang="en-US" sz="9600" b="1" i="0" dirty="0">
              <a:solidFill>
                <a:srgbClr val="FFC000"/>
              </a:solidFill>
            </a:endParaRPr>
          </a:p>
        </p:txBody>
      </p:sp>
      <p:pic>
        <p:nvPicPr>
          <p:cNvPr id="11" name="Picture Placeholder 63">
            <a:extLst>
              <a:ext uri="{FF2B5EF4-FFF2-40B4-BE49-F238E27FC236}">
                <a16:creationId xmlns:a16="http://schemas.microsoft.com/office/drawing/2014/main" id="{E71E9F82-3418-0547-A84F-B910EBC00F96}"/>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553421" y="441088"/>
            <a:ext cx="620201" cy="1435797"/>
          </a:xfrm>
          <a:prstGeom prst="rect">
            <a:avLst/>
          </a:prstGeom>
          <a:solidFill>
            <a:schemeClr val="bg1">
              <a:alpha val="42000"/>
            </a:schemeClr>
          </a:solidFill>
        </p:spPr>
      </p:pic>
      <p:sp>
        <p:nvSpPr>
          <p:cNvPr id="19" name="Rectangle 18">
            <a:extLst>
              <a:ext uri="{FF2B5EF4-FFF2-40B4-BE49-F238E27FC236}">
                <a16:creationId xmlns:a16="http://schemas.microsoft.com/office/drawing/2014/main" id="{35CA7C00-8F65-2146-969A-F2A0980F380A}"/>
              </a:ext>
            </a:extLst>
          </p:cNvPr>
          <p:cNvSpPr/>
          <p:nvPr userDrawn="1"/>
        </p:nvSpPr>
        <p:spPr>
          <a:xfrm>
            <a:off x="2306316" y="7212086"/>
            <a:ext cx="11511279" cy="568537"/>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AA"/>
              </a:solidFill>
            </a:endParaRPr>
          </a:p>
        </p:txBody>
      </p:sp>
      <p:cxnSp>
        <p:nvCxnSpPr>
          <p:cNvPr id="20" name="Straight Connector 19">
            <a:extLst>
              <a:ext uri="{FF2B5EF4-FFF2-40B4-BE49-F238E27FC236}">
                <a16:creationId xmlns:a16="http://schemas.microsoft.com/office/drawing/2014/main" id="{5394D04D-3EDC-854C-854F-E0C16EAA1FC7}"/>
              </a:ext>
            </a:extLst>
          </p:cNvPr>
          <p:cNvCxnSpPr>
            <a:cxnSpLocks/>
          </p:cNvCxnSpPr>
          <p:nvPr userDrawn="1"/>
        </p:nvCxnSpPr>
        <p:spPr>
          <a:xfrm flipH="1">
            <a:off x="12392326" y="7209904"/>
            <a:ext cx="2" cy="577736"/>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9A5EB712-27D3-5E44-859F-A9BDE472F428}"/>
              </a:ext>
            </a:extLst>
          </p:cNvPr>
          <p:cNvCxnSpPr>
            <a:cxnSpLocks/>
          </p:cNvCxnSpPr>
          <p:nvPr userDrawn="1"/>
        </p:nvCxnSpPr>
        <p:spPr>
          <a:xfrm>
            <a:off x="2236922" y="7220854"/>
            <a:ext cx="0" cy="551546"/>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22" name="Footer Placeholder 10">
            <a:extLst>
              <a:ext uri="{FF2B5EF4-FFF2-40B4-BE49-F238E27FC236}">
                <a16:creationId xmlns:a16="http://schemas.microsoft.com/office/drawing/2014/main" id="{8A7F70E5-2071-6547-8A11-30C64572B6CD}"/>
              </a:ext>
            </a:extLst>
          </p:cNvPr>
          <p:cNvSpPr txBox="1">
            <a:spLocks/>
          </p:cNvSpPr>
          <p:nvPr userDrawn="1"/>
        </p:nvSpPr>
        <p:spPr>
          <a:xfrm>
            <a:off x="2438402" y="7219100"/>
            <a:ext cx="9775364" cy="568539"/>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050" i="1" dirty="0">
                <a:latin typeface="Helvetica Oblique" pitchFamily="2" charset="0"/>
              </a:rPr>
              <a:t>Improving the lives of 40 million older adults by 2030  </a:t>
            </a:r>
            <a:r>
              <a:rPr lang="en-US" sz="1050" dirty="0">
                <a:latin typeface="Helvetica" pitchFamily="2" charset="0"/>
              </a:rPr>
              <a:t>|  © 2019 National Council on Aging  |  ncoa.org  |  @</a:t>
            </a:r>
            <a:r>
              <a:rPr lang="en-US" sz="1050" dirty="0" err="1">
                <a:latin typeface="Helvetica" pitchFamily="2" charset="0"/>
              </a:rPr>
              <a:t>NCOAging</a:t>
            </a:r>
            <a:r>
              <a:rPr lang="en-US" sz="1050" dirty="0">
                <a:latin typeface="Helvetica" pitchFamily="2" charset="0"/>
              </a:rPr>
              <a:t> </a:t>
            </a:r>
          </a:p>
        </p:txBody>
      </p:sp>
      <p:pic>
        <p:nvPicPr>
          <p:cNvPr id="23" name="Picture 22">
            <a:extLst>
              <a:ext uri="{FF2B5EF4-FFF2-40B4-BE49-F238E27FC236}">
                <a16:creationId xmlns:a16="http://schemas.microsoft.com/office/drawing/2014/main" id="{D7CA02B9-6B71-D842-BD48-3F4A3894C444}"/>
              </a:ext>
            </a:extLst>
          </p:cNvPr>
          <p:cNvPicPr>
            <a:picLocks noChangeAspect="1"/>
          </p:cNvPicPr>
          <p:nvPr userDrawn="1"/>
        </p:nvPicPr>
        <p:blipFill>
          <a:blip r:embed="rId3"/>
          <a:stretch>
            <a:fillRect/>
          </a:stretch>
        </p:blipFill>
        <p:spPr>
          <a:xfrm>
            <a:off x="356514" y="7200598"/>
            <a:ext cx="1342571" cy="375882"/>
          </a:xfrm>
          <a:prstGeom prst="rect">
            <a:avLst/>
          </a:prstGeom>
        </p:spPr>
      </p:pic>
      <p:sp>
        <p:nvSpPr>
          <p:cNvPr id="24" name="Slide Number Placeholder 12">
            <a:extLst>
              <a:ext uri="{FF2B5EF4-FFF2-40B4-BE49-F238E27FC236}">
                <a16:creationId xmlns:a16="http://schemas.microsoft.com/office/drawing/2014/main" id="{29B498F9-68FE-464C-B961-76BCFDEA2E56}"/>
              </a:ext>
            </a:extLst>
          </p:cNvPr>
          <p:cNvSpPr>
            <a:spLocks noGrp="1"/>
          </p:cNvSpPr>
          <p:nvPr>
            <p:ph type="sldNum" sz="quarter" idx="4"/>
          </p:nvPr>
        </p:nvSpPr>
        <p:spPr>
          <a:xfrm>
            <a:off x="12475028" y="7219099"/>
            <a:ext cx="1240961" cy="553313"/>
          </a:xfrm>
          <a:prstGeom prst="rect">
            <a:avLst/>
          </a:prstGeom>
        </p:spPr>
        <p:txBody>
          <a:bodyPr vert="horz" lIns="100584" tIns="50292" rIns="100584" bIns="50292" rtlCol="0" anchor="ctr"/>
          <a:lstStyle>
            <a:lvl1pPr algn="ctr">
              <a:defRPr sz="14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696170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5D6B45-6111-D94A-8305-E2D8E9B20884}"/>
              </a:ext>
            </a:extLst>
          </p:cNvPr>
          <p:cNvSpPr/>
          <p:nvPr userDrawn="1"/>
        </p:nvSpPr>
        <p:spPr>
          <a:xfrm>
            <a:off x="1" y="0"/>
            <a:ext cx="13817600" cy="4683158"/>
          </a:xfrm>
          <a:prstGeom prst="rect">
            <a:avLst/>
          </a:prstGeom>
          <a:solidFill>
            <a:srgbClr val="003E7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176" tIns="69088" rIns="138176" bIns="69088" numCol="1" spcCol="0" rtlCol="0" fromWordArt="0" anchor="ctr" anchorCtr="0" forceAA="0" compatLnSpc="1">
            <a:prstTxWarp prst="textNoShape">
              <a:avLst/>
            </a:prstTxWarp>
            <a:noAutofit/>
          </a:bodyPr>
          <a:lstStyle/>
          <a:p>
            <a:pPr algn="ctr"/>
            <a:endParaRPr lang="en-US" sz="3032" dirty="0"/>
          </a:p>
        </p:txBody>
      </p:sp>
      <p:pic>
        <p:nvPicPr>
          <p:cNvPr id="4" name="Picture 3">
            <a:extLst>
              <a:ext uri="{FF2B5EF4-FFF2-40B4-BE49-F238E27FC236}">
                <a16:creationId xmlns:a16="http://schemas.microsoft.com/office/drawing/2014/main" id="{B5F28C49-4E54-2248-BF3C-7FD9B596BE57}"/>
              </a:ext>
            </a:extLst>
          </p:cNvPr>
          <p:cNvPicPr>
            <a:picLocks noChangeAspect="1"/>
          </p:cNvPicPr>
          <p:nvPr userDrawn="1"/>
        </p:nvPicPr>
        <p:blipFill>
          <a:blip r:embed="rId2"/>
          <a:stretch>
            <a:fillRect/>
          </a:stretch>
        </p:blipFill>
        <p:spPr>
          <a:xfrm>
            <a:off x="715863" y="584199"/>
            <a:ext cx="12433300" cy="3460813"/>
          </a:xfrm>
          <a:prstGeom prst="rect">
            <a:avLst/>
          </a:prstGeom>
        </p:spPr>
      </p:pic>
      <p:sp>
        <p:nvSpPr>
          <p:cNvPr id="6" name="Text Placeholder 14">
            <a:extLst>
              <a:ext uri="{FF2B5EF4-FFF2-40B4-BE49-F238E27FC236}">
                <a16:creationId xmlns:a16="http://schemas.microsoft.com/office/drawing/2014/main" id="{4B62F34E-8EEC-0D4C-B5C3-5E9B72C35735}"/>
              </a:ext>
            </a:extLst>
          </p:cNvPr>
          <p:cNvSpPr>
            <a:spLocks noGrp="1"/>
          </p:cNvSpPr>
          <p:nvPr>
            <p:ph type="body" sz="quarter" idx="4294967295"/>
          </p:nvPr>
        </p:nvSpPr>
        <p:spPr>
          <a:xfrm>
            <a:off x="3308667" y="3756057"/>
            <a:ext cx="7159625" cy="927100"/>
          </a:xfrm>
          <a:prstGeom prst="rect">
            <a:avLst/>
          </a:prstGeom>
        </p:spPr>
        <p:txBody>
          <a:bodyPr>
            <a:normAutofit/>
          </a:bodyPr>
          <a:lstStyle>
            <a:lvl1pPr algn="ctr">
              <a:defRPr sz="2000"/>
            </a:lvl1pPr>
          </a:lstStyle>
          <a:p>
            <a:pPr marL="0" indent="0" algn="ctr">
              <a:buNone/>
            </a:pPr>
            <a:r>
              <a:rPr lang="en-US" b="1" dirty="0">
                <a:solidFill>
                  <a:schemeClr val="bg1"/>
                </a:solidFill>
              </a:rPr>
              <a:t>Speaker  |   Date</a:t>
            </a:r>
          </a:p>
        </p:txBody>
      </p:sp>
      <p:sp>
        <p:nvSpPr>
          <p:cNvPr id="7" name="Footer Placeholder 18">
            <a:extLst>
              <a:ext uri="{FF2B5EF4-FFF2-40B4-BE49-F238E27FC236}">
                <a16:creationId xmlns:a16="http://schemas.microsoft.com/office/drawing/2014/main" id="{69AB5919-B272-B440-8A2D-0BA863DB4E36}"/>
              </a:ext>
            </a:extLst>
          </p:cNvPr>
          <p:cNvSpPr txBox="1">
            <a:spLocks/>
          </p:cNvSpPr>
          <p:nvPr userDrawn="1"/>
        </p:nvSpPr>
        <p:spPr>
          <a:xfrm>
            <a:off x="23714" y="6411695"/>
            <a:ext cx="13817599" cy="1482132"/>
          </a:xfrm>
          <a:prstGeom prst="rect">
            <a:avLst/>
          </a:prstGeom>
          <a:solidFill>
            <a:schemeClr val="bg1"/>
          </a:solidFill>
        </p:spPr>
        <p:txBody>
          <a:bodyPr vert="horz" lIns="125615" tIns="62807" rIns="125615" bIns="62807" rtlCol="0" anchor="ctr"/>
          <a:lstStyle>
            <a:defPPr>
              <a:defRPr lang="en-US"/>
            </a:defPPr>
            <a:lvl1pPr marL="0" algn="ctr" defTabSz="509412" rtl="0" eaLnBrk="1" latinLnBrk="0" hangingPunct="1">
              <a:defRPr sz="2640" b="0" i="1" kern="1200">
                <a:solidFill>
                  <a:srgbClr val="D55320"/>
                </a:solidFill>
                <a:latin typeface="Adobe Garamond Pro" panose="02020502060506020403" pitchFamily="18" charset="77"/>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a:lstStyle>
          <a:p>
            <a:r>
              <a:rPr lang="en-US" sz="3200" dirty="0">
                <a:cs typeface="Arial" panose="020B0604020202020204" pitchFamily="34" charset="0"/>
              </a:rPr>
              <a:t>Improving the lives of</a:t>
            </a:r>
            <a:r>
              <a:rPr lang="en-US" sz="3200" spc="-412" dirty="0">
                <a:cs typeface="Arial" panose="020B0604020202020204" pitchFamily="34" charset="0"/>
              </a:rPr>
              <a:t> </a:t>
            </a:r>
            <a:r>
              <a:rPr lang="en-US" sz="3200" dirty="0">
                <a:cs typeface="Arial" panose="020B0604020202020204" pitchFamily="34" charset="0"/>
              </a:rPr>
              <a:t>40 million older adults by 2030</a:t>
            </a:r>
          </a:p>
        </p:txBody>
      </p:sp>
      <p:pic>
        <p:nvPicPr>
          <p:cNvPr id="8" name="Picture 7">
            <a:extLst>
              <a:ext uri="{FF2B5EF4-FFF2-40B4-BE49-F238E27FC236}">
                <a16:creationId xmlns:a16="http://schemas.microsoft.com/office/drawing/2014/main" id="{4F6F8CE9-A1F4-3747-B92D-45473E6C9D5C}"/>
              </a:ext>
            </a:extLst>
          </p:cNvPr>
          <p:cNvPicPr>
            <a:picLocks noChangeAspect="1"/>
          </p:cNvPicPr>
          <p:nvPr userDrawn="1"/>
        </p:nvPicPr>
        <p:blipFill>
          <a:blip r:embed="rId3"/>
          <a:stretch>
            <a:fillRect/>
          </a:stretch>
        </p:blipFill>
        <p:spPr>
          <a:xfrm>
            <a:off x="5434663" y="5252975"/>
            <a:ext cx="3750532" cy="1087864"/>
          </a:xfrm>
          <a:prstGeom prst="rect">
            <a:avLst/>
          </a:prstGeom>
        </p:spPr>
      </p:pic>
      <p:sp>
        <p:nvSpPr>
          <p:cNvPr id="9" name="Title 8">
            <a:extLst>
              <a:ext uri="{FF2B5EF4-FFF2-40B4-BE49-F238E27FC236}">
                <a16:creationId xmlns:a16="http://schemas.microsoft.com/office/drawing/2014/main" id="{5A4549C9-6771-3544-9C1F-658B7EE2F7CC}"/>
              </a:ext>
            </a:extLst>
          </p:cNvPr>
          <p:cNvSpPr>
            <a:spLocks noGrp="1"/>
          </p:cNvSpPr>
          <p:nvPr>
            <p:ph type="title"/>
          </p:nvPr>
        </p:nvSpPr>
        <p:spPr>
          <a:xfrm>
            <a:off x="929639" y="696686"/>
            <a:ext cx="11917680" cy="2988515"/>
          </a:xfrm>
          <a:prstGeom prst="rect">
            <a:avLst/>
          </a:prstGeom>
        </p:spPr>
        <p:txBody>
          <a:bodyPr anchor="ctr">
            <a:normAutofit/>
          </a:bodyPr>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1850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E5D86-44B3-9545-8AD1-EEBA5F1F906B}"/>
              </a:ext>
            </a:extLst>
          </p:cNvPr>
          <p:cNvPicPr>
            <a:picLocks noChangeAspect="1"/>
          </p:cNvPicPr>
          <p:nvPr userDrawn="1"/>
        </p:nvPicPr>
        <p:blipFill>
          <a:blip r:embed="rId2"/>
          <a:stretch>
            <a:fillRect/>
          </a:stretch>
        </p:blipFill>
        <p:spPr>
          <a:xfrm>
            <a:off x="315686" y="304800"/>
            <a:ext cx="13171713" cy="1760287"/>
          </a:xfrm>
          <a:prstGeom prst="rect">
            <a:avLst/>
          </a:prstGeom>
        </p:spPr>
      </p:pic>
      <p:sp>
        <p:nvSpPr>
          <p:cNvPr id="2" name="Title 1"/>
          <p:cNvSpPr>
            <a:spLocks noGrp="1"/>
          </p:cNvSpPr>
          <p:nvPr>
            <p:ph type="title"/>
          </p:nvPr>
        </p:nvSpPr>
        <p:spPr>
          <a:xfrm>
            <a:off x="515657" y="478972"/>
            <a:ext cx="12750912" cy="1586116"/>
          </a:xfrm>
          <a:prstGeom prst="rect">
            <a:avLst/>
          </a:prstGeom>
        </p:spPr>
        <p:txBody>
          <a:bodyPr anchor="ctr">
            <a:normAutofit/>
          </a:bodyPr>
          <a:lstStyle>
            <a:lvl1pPr>
              <a:defRPr sz="3600">
                <a:solidFill>
                  <a:srgbClr val="003E7F"/>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221047D2-6BB7-414E-A761-D7E75F8840B3}"/>
              </a:ext>
            </a:extLst>
          </p:cNvPr>
          <p:cNvSpPr>
            <a:spLocks noGrp="1"/>
          </p:cNvSpPr>
          <p:nvPr>
            <p:ph type="pic" sz="quarter" idx="13"/>
          </p:nvPr>
        </p:nvSpPr>
        <p:spPr>
          <a:xfrm>
            <a:off x="315686" y="2523282"/>
            <a:ext cx="13171709" cy="4224760"/>
          </a:xfrm>
          <a:prstGeom prst="rect">
            <a:avLst/>
          </a:prstGeom>
        </p:spPr>
        <p:txBody>
          <a:bodyPr anchor="ctr">
            <a:normAutofit/>
          </a:bodyPr>
          <a:lstStyle>
            <a:lvl1pPr marL="0" indent="0" algn="ctr">
              <a:buFontTx/>
              <a:buNone/>
              <a:defRPr sz="4000" b="0" i="0">
                <a:latin typeface="Helvetica" pitchFamily="2" charset="0"/>
              </a:defRPr>
            </a:lvl1pPr>
          </a:lstStyle>
          <a:p>
            <a:endParaRPr lang="en-US" dirty="0"/>
          </a:p>
        </p:txBody>
      </p:sp>
      <p:sp>
        <p:nvSpPr>
          <p:cNvPr id="6" name="Rectangle 5">
            <a:extLst>
              <a:ext uri="{FF2B5EF4-FFF2-40B4-BE49-F238E27FC236}">
                <a16:creationId xmlns:a16="http://schemas.microsoft.com/office/drawing/2014/main" id="{9A8CDA4B-3CEC-A041-A0C2-5A8A20A97560}"/>
              </a:ext>
            </a:extLst>
          </p:cNvPr>
          <p:cNvSpPr/>
          <p:nvPr userDrawn="1"/>
        </p:nvSpPr>
        <p:spPr>
          <a:xfrm>
            <a:off x="2306316" y="7212086"/>
            <a:ext cx="11511279" cy="568537"/>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AA"/>
              </a:solidFill>
            </a:endParaRPr>
          </a:p>
        </p:txBody>
      </p:sp>
      <p:cxnSp>
        <p:nvCxnSpPr>
          <p:cNvPr id="9" name="Straight Connector 8">
            <a:extLst>
              <a:ext uri="{FF2B5EF4-FFF2-40B4-BE49-F238E27FC236}">
                <a16:creationId xmlns:a16="http://schemas.microsoft.com/office/drawing/2014/main" id="{22190ACF-5561-764C-B8B5-CA9A9DC32E10}"/>
              </a:ext>
            </a:extLst>
          </p:cNvPr>
          <p:cNvCxnSpPr>
            <a:cxnSpLocks/>
          </p:cNvCxnSpPr>
          <p:nvPr userDrawn="1"/>
        </p:nvCxnSpPr>
        <p:spPr>
          <a:xfrm flipH="1">
            <a:off x="12392326" y="7209904"/>
            <a:ext cx="2" cy="577736"/>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0" name="Straight Connector 9">
            <a:extLst>
              <a:ext uri="{FF2B5EF4-FFF2-40B4-BE49-F238E27FC236}">
                <a16:creationId xmlns:a16="http://schemas.microsoft.com/office/drawing/2014/main" id="{86B17ECD-10A2-1B49-9C53-D8FA0B24EAD9}"/>
              </a:ext>
            </a:extLst>
          </p:cNvPr>
          <p:cNvCxnSpPr>
            <a:cxnSpLocks/>
          </p:cNvCxnSpPr>
          <p:nvPr userDrawn="1"/>
        </p:nvCxnSpPr>
        <p:spPr>
          <a:xfrm>
            <a:off x="2236922" y="7220854"/>
            <a:ext cx="0" cy="551546"/>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2" name="Footer Placeholder 10">
            <a:extLst>
              <a:ext uri="{FF2B5EF4-FFF2-40B4-BE49-F238E27FC236}">
                <a16:creationId xmlns:a16="http://schemas.microsoft.com/office/drawing/2014/main" id="{FDED40D4-82A5-EB40-AE09-3A53F556C0AE}"/>
              </a:ext>
            </a:extLst>
          </p:cNvPr>
          <p:cNvSpPr txBox="1">
            <a:spLocks/>
          </p:cNvSpPr>
          <p:nvPr userDrawn="1"/>
        </p:nvSpPr>
        <p:spPr>
          <a:xfrm>
            <a:off x="2438402" y="7219100"/>
            <a:ext cx="9775364" cy="568539"/>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050" i="1" dirty="0">
                <a:latin typeface="Helvetica Oblique" pitchFamily="2" charset="0"/>
              </a:rPr>
              <a:t>Improving the lives of 40 million older adults by 2030  </a:t>
            </a:r>
            <a:r>
              <a:rPr lang="en-US" sz="1050" dirty="0">
                <a:latin typeface="Helvetica" pitchFamily="2" charset="0"/>
              </a:rPr>
              <a:t>|  © 2019 National Council on Aging  |  ncoa.org  |  @</a:t>
            </a:r>
            <a:r>
              <a:rPr lang="en-US" sz="1050" dirty="0" err="1">
                <a:latin typeface="Helvetica" pitchFamily="2" charset="0"/>
              </a:rPr>
              <a:t>NCOAging</a:t>
            </a:r>
            <a:r>
              <a:rPr lang="en-US" sz="1050" dirty="0">
                <a:latin typeface="Helvetica" pitchFamily="2" charset="0"/>
              </a:rPr>
              <a:t> </a:t>
            </a:r>
          </a:p>
        </p:txBody>
      </p:sp>
      <p:pic>
        <p:nvPicPr>
          <p:cNvPr id="13" name="Picture 12">
            <a:extLst>
              <a:ext uri="{FF2B5EF4-FFF2-40B4-BE49-F238E27FC236}">
                <a16:creationId xmlns:a16="http://schemas.microsoft.com/office/drawing/2014/main" id="{B0E0F34A-4522-4A46-89F3-95B02A5BB75F}"/>
              </a:ext>
            </a:extLst>
          </p:cNvPr>
          <p:cNvPicPr>
            <a:picLocks noChangeAspect="1"/>
          </p:cNvPicPr>
          <p:nvPr userDrawn="1"/>
        </p:nvPicPr>
        <p:blipFill>
          <a:blip r:embed="rId3"/>
          <a:stretch>
            <a:fillRect/>
          </a:stretch>
        </p:blipFill>
        <p:spPr>
          <a:xfrm>
            <a:off x="356514" y="7200598"/>
            <a:ext cx="1342571" cy="375882"/>
          </a:xfrm>
          <a:prstGeom prst="rect">
            <a:avLst/>
          </a:prstGeom>
        </p:spPr>
      </p:pic>
      <p:sp>
        <p:nvSpPr>
          <p:cNvPr id="14" name="Slide Number Placeholder 12">
            <a:extLst>
              <a:ext uri="{FF2B5EF4-FFF2-40B4-BE49-F238E27FC236}">
                <a16:creationId xmlns:a16="http://schemas.microsoft.com/office/drawing/2014/main" id="{5B2CD229-E838-2E41-9716-95B837B3C47B}"/>
              </a:ext>
            </a:extLst>
          </p:cNvPr>
          <p:cNvSpPr>
            <a:spLocks noGrp="1"/>
          </p:cNvSpPr>
          <p:nvPr>
            <p:ph type="sldNum" sz="quarter" idx="4"/>
          </p:nvPr>
        </p:nvSpPr>
        <p:spPr>
          <a:xfrm>
            <a:off x="12475028" y="7219099"/>
            <a:ext cx="1240961" cy="553313"/>
          </a:xfrm>
          <a:prstGeom prst="rect">
            <a:avLst/>
          </a:prstGeom>
        </p:spPr>
        <p:txBody>
          <a:bodyPr vert="horz" lIns="100584" tIns="50292" rIns="100584" bIns="50292" rtlCol="0" anchor="ctr"/>
          <a:lstStyle>
            <a:lvl1pPr algn="ctr">
              <a:defRPr sz="14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12736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D8253E-A80C-8A47-A59A-078393247543}"/>
              </a:ext>
            </a:extLst>
          </p:cNvPr>
          <p:cNvPicPr>
            <a:picLocks noChangeAspect="1"/>
          </p:cNvPicPr>
          <p:nvPr userDrawn="1"/>
        </p:nvPicPr>
        <p:blipFill>
          <a:blip r:embed="rId2"/>
          <a:stretch>
            <a:fillRect/>
          </a:stretch>
        </p:blipFill>
        <p:spPr>
          <a:xfrm>
            <a:off x="477535" y="439839"/>
            <a:ext cx="12854043" cy="1273214"/>
          </a:xfrm>
          <a:prstGeom prst="rect">
            <a:avLst/>
          </a:prstGeom>
        </p:spPr>
      </p:pic>
      <p:sp>
        <p:nvSpPr>
          <p:cNvPr id="2" name="Title 1"/>
          <p:cNvSpPr>
            <a:spLocks noGrp="1"/>
          </p:cNvSpPr>
          <p:nvPr>
            <p:ph type="title" hasCustomPrompt="1"/>
          </p:nvPr>
        </p:nvSpPr>
        <p:spPr>
          <a:xfrm>
            <a:off x="983848" y="439839"/>
            <a:ext cx="11898775" cy="1111169"/>
          </a:xfrm>
          <a:prstGeom prst="rect">
            <a:avLst/>
          </a:prstGeom>
        </p:spPr>
        <p:txBody>
          <a:bodyPr anchor="ctr">
            <a:normAutofit/>
          </a:bodyPr>
          <a:lstStyle>
            <a:lvl1pPr algn="ctr">
              <a:lnSpc>
                <a:spcPts val="5521"/>
              </a:lnSpc>
              <a:defRPr sz="3000" b="1" i="0" baseline="0">
                <a:solidFill>
                  <a:srgbClr val="003E7F"/>
                </a:solidFill>
                <a:latin typeface="Helvetica" pitchFamily="2" charset="0"/>
                <a:cs typeface="Arial" panose="020B0604020202020204" pitchFamily="34" charset="0"/>
              </a:defRPr>
            </a:lvl1pPr>
          </a:lstStyle>
          <a:p>
            <a:r>
              <a:rPr lang="en-US" dirty="0"/>
              <a:t>Use smaller font size for a long title</a:t>
            </a:r>
          </a:p>
        </p:txBody>
      </p:sp>
      <p:sp>
        <p:nvSpPr>
          <p:cNvPr id="3" name="Text Placeholder 2"/>
          <p:cNvSpPr>
            <a:spLocks noGrp="1"/>
          </p:cNvSpPr>
          <p:nvPr>
            <p:ph type="body" idx="1" hasCustomPrompt="1"/>
          </p:nvPr>
        </p:nvSpPr>
        <p:spPr>
          <a:xfrm>
            <a:off x="2358032" y="2164466"/>
            <a:ext cx="10864558" cy="4537071"/>
          </a:xfrm>
          <a:prstGeom prst="rect">
            <a:avLst/>
          </a:prstGeom>
        </p:spPr>
        <p:txBody>
          <a:bodyPr>
            <a:normAutofit/>
          </a:bodyPr>
          <a:lstStyle>
            <a:lvl1pPr marL="0" indent="0" algn="l" defTabSz="86338" fontAlgn="t">
              <a:lnSpc>
                <a:spcPct val="100000"/>
              </a:lnSpc>
              <a:spcBef>
                <a:spcPts val="600"/>
              </a:spcBef>
              <a:spcAft>
                <a:spcPts val="600"/>
              </a:spcAft>
              <a:buClr>
                <a:srgbClr val="FFA900"/>
              </a:buClr>
              <a:buFontTx/>
              <a:buNone/>
              <a:defRPr sz="2000" b="0" i="0">
                <a:solidFill>
                  <a:schemeClr val="tx1"/>
                </a:solidFill>
                <a:latin typeface="Helvetica" pitchFamily="2" charset="0"/>
                <a:cs typeface="Arial" panose="020B0604020202020204" pitchFamily="34" charset="0"/>
              </a:defRPr>
            </a:lvl1pPr>
            <a:lvl2pPr marL="690692" indent="0">
              <a:buNone/>
              <a:defRPr sz="3022">
                <a:solidFill>
                  <a:schemeClr val="tx1">
                    <a:tint val="75000"/>
                  </a:schemeClr>
                </a:solidFill>
              </a:defRPr>
            </a:lvl2pPr>
            <a:lvl3pPr marL="1381383" indent="0">
              <a:buNone/>
              <a:defRPr sz="2720">
                <a:solidFill>
                  <a:schemeClr val="tx1">
                    <a:tint val="75000"/>
                  </a:schemeClr>
                </a:solidFill>
              </a:defRPr>
            </a:lvl3pPr>
            <a:lvl4pPr marL="2072075" indent="0">
              <a:buNone/>
              <a:defRPr sz="2418">
                <a:solidFill>
                  <a:schemeClr val="tx1">
                    <a:tint val="75000"/>
                  </a:schemeClr>
                </a:solidFill>
              </a:defRPr>
            </a:lvl4pPr>
            <a:lvl5pPr marL="2762768" indent="0">
              <a:buNone/>
              <a:defRPr sz="2418">
                <a:solidFill>
                  <a:schemeClr val="tx1">
                    <a:tint val="75000"/>
                  </a:schemeClr>
                </a:solidFill>
              </a:defRPr>
            </a:lvl5pPr>
            <a:lvl6pPr marL="3453458" indent="0">
              <a:buNone/>
              <a:defRPr sz="2418">
                <a:solidFill>
                  <a:schemeClr val="tx1">
                    <a:tint val="75000"/>
                  </a:schemeClr>
                </a:solidFill>
              </a:defRPr>
            </a:lvl6pPr>
            <a:lvl7pPr marL="4144151" indent="0">
              <a:buNone/>
              <a:defRPr sz="2418">
                <a:solidFill>
                  <a:schemeClr val="tx1">
                    <a:tint val="75000"/>
                  </a:schemeClr>
                </a:solidFill>
              </a:defRPr>
            </a:lvl7pPr>
            <a:lvl8pPr marL="4834843" indent="0">
              <a:buNone/>
              <a:defRPr sz="2418">
                <a:solidFill>
                  <a:schemeClr val="tx1">
                    <a:tint val="75000"/>
                  </a:schemeClr>
                </a:solidFill>
              </a:defRPr>
            </a:lvl8pPr>
            <a:lvl9pPr marL="5525537" indent="0">
              <a:buNone/>
              <a:defRPr sz="2418">
                <a:solidFill>
                  <a:schemeClr val="tx1">
                    <a:tint val="75000"/>
                  </a:schemeClr>
                </a:solidFill>
              </a:defRPr>
            </a:lvl9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but won’t do both.</a:t>
            </a:r>
          </a:p>
        </p:txBody>
      </p:sp>
      <p:sp>
        <p:nvSpPr>
          <p:cNvPr id="13" name="Rectangle 12">
            <a:extLst>
              <a:ext uri="{FF2B5EF4-FFF2-40B4-BE49-F238E27FC236}">
                <a16:creationId xmlns:a16="http://schemas.microsoft.com/office/drawing/2014/main" id="{331AE372-447C-474E-BB87-3280826C4131}"/>
              </a:ext>
            </a:extLst>
          </p:cNvPr>
          <p:cNvSpPr/>
          <p:nvPr userDrawn="1"/>
        </p:nvSpPr>
        <p:spPr>
          <a:xfrm>
            <a:off x="2306316" y="7212086"/>
            <a:ext cx="11511279" cy="568537"/>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AA"/>
              </a:solidFill>
            </a:endParaRPr>
          </a:p>
        </p:txBody>
      </p:sp>
      <p:cxnSp>
        <p:nvCxnSpPr>
          <p:cNvPr id="14" name="Straight Connector 13">
            <a:extLst>
              <a:ext uri="{FF2B5EF4-FFF2-40B4-BE49-F238E27FC236}">
                <a16:creationId xmlns:a16="http://schemas.microsoft.com/office/drawing/2014/main" id="{C47A3D69-E716-BA4E-83CF-E9A38517BFF1}"/>
              </a:ext>
            </a:extLst>
          </p:cNvPr>
          <p:cNvCxnSpPr>
            <a:cxnSpLocks/>
          </p:cNvCxnSpPr>
          <p:nvPr userDrawn="1"/>
        </p:nvCxnSpPr>
        <p:spPr>
          <a:xfrm flipH="1">
            <a:off x="12392326" y="7209904"/>
            <a:ext cx="2" cy="577736"/>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5" name="Straight Connector 14">
            <a:extLst>
              <a:ext uri="{FF2B5EF4-FFF2-40B4-BE49-F238E27FC236}">
                <a16:creationId xmlns:a16="http://schemas.microsoft.com/office/drawing/2014/main" id="{290F0972-F16A-294F-A95B-8A40863F46A2}"/>
              </a:ext>
            </a:extLst>
          </p:cNvPr>
          <p:cNvCxnSpPr>
            <a:cxnSpLocks/>
          </p:cNvCxnSpPr>
          <p:nvPr userDrawn="1"/>
        </p:nvCxnSpPr>
        <p:spPr>
          <a:xfrm>
            <a:off x="2236922" y="7220854"/>
            <a:ext cx="0" cy="551546"/>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6" name="Footer Placeholder 10">
            <a:extLst>
              <a:ext uri="{FF2B5EF4-FFF2-40B4-BE49-F238E27FC236}">
                <a16:creationId xmlns:a16="http://schemas.microsoft.com/office/drawing/2014/main" id="{58554EF2-46FE-1E44-8152-598D4B983EAE}"/>
              </a:ext>
            </a:extLst>
          </p:cNvPr>
          <p:cNvSpPr txBox="1">
            <a:spLocks/>
          </p:cNvSpPr>
          <p:nvPr userDrawn="1"/>
        </p:nvSpPr>
        <p:spPr>
          <a:xfrm>
            <a:off x="2438402" y="7219100"/>
            <a:ext cx="9775364" cy="568539"/>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050" i="1" dirty="0">
                <a:latin typeface="Helvetica Oblique" pitchFamily="2" charset="0"/>
              </a:rPr>
              <a:t>Improving the lives of 40 million older adults by 2030  </a:t>
            </a:r>
            <a:r>
              <a:rPr lang="en-US" sz="1050" dirty="0">
                <a:latin typeface="Helvetica" pitchFamily="2" charset="0"/>
              </a:rPr>
              <a:t>|  © 2019 National Council on Aging  |  ncoa.org  |  @</a:t>
            </a:r>
            <a:r>
              <a:rPr lang="en-US" sz="1050" dirty="0" err="1">
                <a:latin typeface="Helvetica" pitchFamily="2" charset="0"/>
              </a:rPr>
              <a:t>NCOAging</a:t>
            </a:r>
            <a:r>
              <a:rPr lang="en-US" sz="1050" dirty="0">
                <a:latin typeface="Helvetica" pitchFamily="2" charset="0"/>
              </a:rPr>
              <a:t> </a:t>
            </a:r>
          </a:p>
        </p:txBody>
      </p:sp>
      <p:pic>
        <p:nvPicPr>
          <p:cNvPr id="17" name="Picture 16">
            <a:extLst>
              <a:ext uri="{FF2B5EF4-FFF2-40B4-BE49-F238E27FC236}">
                <a16:creationId xmlns:a16="http://schemas.microsoft.com/office/drawing/2014/main" id="{22C2352F-17C3-4D49-AF1A-3DEB4D1E54B3}"/>
              </a:ext>
            </a:extLst>
          </p:cNvPr>
          <p:cNvPicPr>
            <a:picLocks noChangeAspect="1"/>
          </p:cNvPicPr>
          <p:nvPr userDrawn="1"/>
        </p:nvPicPr>
        <p:blipFill>
          <a:blip r:embed="rId3"/>
          <a:stretch>
            <a:fillRect/>
          </a:stretch>
        </p:blipFill>
        <p:spPr>
          <a:xfrm>
            <a:off x="356514" y="7200598"/>
            <a:ext cx="1342571" cy="375882"/>
          </a:xfrm>
          <a:prstGeom prst="rect">
            <a:avLst/>
          </a:prstGeom>
        </p:spPr>
      </p:pic>
      <p:sp>
        <p:nvSpPr>
          <p:cNvPr id="18" name="Slide Number Placeholder 12">
            <a:extLst>
              <a:ext uri="{FF2B5EF4-FFF2-40B4-BE49-F238E27FC236}">
                <a16:creationId xmlns:a16="http://schemas.microsoft.com/office/drawing/2014/main" id="{23487A1C-6083-DF4B-AE4A-317E4179BB7F}"/>
              </a:ext>
            </a:extLst>
          </p:cNvPr>
          <p:cNvSpPr>
            <a:spLocks noGrp="1"/>
          </p:cNvSpPr>
          <p:nvPr>
            <p:ph type="sldNum" sz="quarter" idx="4"/>
          </p:nvPr>
        </p:nvSpPr>
        <p:spPr>
          <a:xfrm>
            <a:off x="12475028" y="7219099"/>
            <a:ext cx="1240961" cy="553313"/>
          </a:xfrm>
          <a:prstGeom prst="rect">
            <a:avLst/>
          </a:prstGeom>
        </p:spPr>
        <p:txBody>
          <a:bodyPr vert="horz" lIns="100584" tIns="50292" rIns="100584" bIns="50292" rtlCol="0" anchor="ctr"/>
          <a:lstStyle>
            <a:lvl1pPr algn="ctr">
              <a:defRPr sz="14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142929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912995-AD58-D145-933C-5298904539B3}"/>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a:extLst>
              <a:ext uri="{FF2B5EF4-FFF2-40B4-BE49-F238E27FC236}">
                <a16:creationId xmlns:a16="http://schemas.microsoft.com/office/drawing/2014/main" id="{5F3E4CD3-7DB9-AA40-B587-2F3ABA40F96D}"/>
              </a:ext>
            </a:extLst>
          </p:cNvPr>
          <p:cNvSpPr>
            <a:spLocks noGrp="1"/>
          </p:cNvSpPr>
          <p:nvPr>
            <p:ph type="title" hasCustomPrompt="1"/>
          </p:nvPr>
        </p:nvSpPr>
        <p:spPr>
          <a:xfrm>
            <a:off x="949124" y="439838"/>
            <a:ext cx="11898775" cy="1570963"/>
          </a:xfrm>
          <a:prstGeom prst="rect">
            <a:avLst/>
          </a:prstGeom>
        </p:spPr>
        <p:txBody>
          <a:bodyPr anchor="ctr">
            <a:normAutofit/>
          </a:bodyPr>
          <a:lstStyle>
            <a:lvl1pPr>
              <a:lnSpc>
                <a:spcPts val="4473"/>
              </a:lnSpc>
              <a:defRPr sz="3600" spc="0">
                <a:solidFill>
                  <a:srgbClr val="003E7F"/>
                </a:solidFill>
              </a:defRPr>
            </a:lvl1pPr>
          </a:lstStyle>
          <a:p>
            <a:r>
              <a:rPr lang="en-US" dirty="0"/>
              <a:t>Use graphics to explain your ideas</a:t>
            </a:r>
          </a:p>
        </p:txBody>
      </p:sp>
      <p:sp>
        <p:nvSpPr>
          <p:cNvPr id="13" name="Content Placeholder 5">
            <a:extLst>
              <a:ext uri="{FF2B5EF4-FFF2-40B4-BE49-F238E27FC236}">
                <a16:creationId xmlns:a16="http://schemas.microsoft.com/office/drawing/2014/main" id="{F4AA57A1-5212-414C-BE54-7B7CD5C4FD54}"/>
              </a:ext>
            </a:extLst>
          </p:cNvPr>
          <p:cNvSpPr>
            <a:spLocks noGrp="1"/>
          </p:cNvSpPr>
          <p:nvPr>
            <p:ph sz="quarter" idx="13" hasCustomPrompt="1"/>
          </p:nvPr>
        </p:nvSpPr>
        <p:spPr>
          <a:xfrm>
            <a:off x="2368189" y="4505582"/>
            <a:ext cx="1690765" cy="2203535"/>
          </a:xfrm>
          <a:prstGeom prst="rect">
            <a:avLst/>
          </a:prstGeom>
        </p:spPr>
        <p:txBody>
          <a:bodyPr vert="horz" wrap="square" lIns="0" tIns="0" rIns="0" bIns="0"/>
          <a:lstStyle>
            <a:lvl1pPr marL="314325" indent="-314325" algn="l" defTabSz="301752" fontAlgn="t">
              <a:lnSpc>
                <a:spcPct val="100000"/>
              </a:lnSpc>
              <a:spcBef>
                <a:spcPts val="600"/>
              </a:spcBef>
              <a:spcAft>
                <a:spcPts val="600"/>
              </a:spcAft>
              <a:buClr>
                <a:srgbClr val="D55320"/>
              </a:buClr>
              <a:buFont typeface="Wingdings" pitchFamily="2" charset="2"/>
              <a:buChar char="v"/>
              <a:tabLst>
                <a:tab pos="301752" algn="l"/>
                <a:tab pos="502920" algn="l"/>
              </a:tabLst>
              <a:defRPr sz="1600" b="0" i="0" spc="0">
                <a:latin typeface="Helvetica" pitchFamily="2" charset="0"/>
                <a:cs typeface="Arial" panose="020B0604020202020204" pitchFamily="34" charset="0"/>
              </a:defRPr>
            </a:lvl1pPr>
            <a:lvl2pPr marL="457200" indent="0" algn="l">
              <a:lnSpc>
                <a:spcPct val="100000"/>
              </a:lnSpc>
              <a:spcBef>
                <a:spcPts val="600"/>
              </a:spcBef>
              <a:spcAft>
                <a:spcPts val="600"/>
              </a:spcAft>
              <a:buNone/>
              <a:defRPr sz="1400" b="0" i="0" spc="0">
                <a:latin typeface="Helvetica" pitchFamily="2" charset="0"/>
                <a:cs typeface="Arial" panose="020B0604020202020204" pitchFamily="34" charset="0"/>
              </a:defRPr>
            </a:lvl2pPr>
            <a:lvl3pPr marL="1005840" indent="0" algn="l">
              <a:buNone/>
              <a:defRPr sz="1320" b="0" i="0">
                <a:latin typeface="Arial" panose="020B0604020202020204" pitchFamily="34" charset="0"/>
                <a:cs typeface="Arial" panose="020B0604020202020204" pitchFamily="34" charset="0"/>
              </a:defRPr>
            </a:lvl3pPr>
            <a:lvl4pPr marL="1508760" indent="0" algn="l">
              <a:buNone/>
              <a:defRPr sz="1320" b="0" i="0">
                <a:latin typeface="Arial" panose="020B0604020202020204" pitchFamily="34" charset="0"/>
                <a:cs typeface="Arial" panose="020B0604020202020204" pitchFamily="34" charset="0"/>
              </a:defRPr>
            </a:lvl4pPr>
            <a:lvl5pPr marL="2011680" indent="0" algn="l">
              <a:buNone/>
              <a:defRPr sz="1320" b="0" i="0">
                <a:latin typeface="Arial" panose="020B0604020202020204" pitchFamily="34" charset="0"/>
                <a:cs typeface="Arial" panose="020B0604020202020204" pitchFamily="34" charset="0"/>
              </a:defRPr>
            </a:lvl5pPr>
          </a:lstStyle>
          <a:p>
            <a:pPr lvl="0"/>
            <a:r>
              <a:rPr lang="en-US" dirty="0"/>
              <a:t>Here you have a list of items</a:t>
            </a:r>
          </a:p>
          <a:p>
            <a:pPr lvl="1"/>
            <a:r>
              <a:rPr lang="en-US" dirty="0"/>
              <a:t>Your audience will listen to you or read the content, but won’t do both.</a:t>
            </a:r>
          </a:p>
        </p:txBody>
      </p:sp>
      <p:sp>
        <p:nvSpPr>
          <p:cNvPr id="22" name="Picture Placeholder 13">
            <a:extLst>
              <a:ext uri="{FF2B5EF4-FFF2-40B4-BE49-F238E27FC236}">
                <a16:creationId xmlns:a16="http://schemas.microsoft.com/office/drawing/2014/main" id="{44B5D51D-E0EF-2448-9F77-980D0ADCC482}"/>
              </a:ext>
            </a:extLst>
          </p:cNvPr>
          <p:cNvSpPr>
            <a:spLocks noGrp="1"/>
          </p:cNvSpPr>
          <p:nvPr>
            <p:ph type="pic" sz="quarter" idx="16" hasCustomPrompt="1"/>
          </p:nvPr>
        </p:nvSpPr>
        <p:spPr>
          <a:xfrm>
            <a:off x="2387462" y="2513771"/>
            <a:ext cx="1624187" cy="1673405"/>
          </a:xfrm>
          <a:prstGeom prst="ellipse">
            <a:avLst/>
          </a:prstGeom>
          <a:solidFill>
            <a:schemeClr val="bg1">
              <a:lumMod val="95000"/>
            </a:schemeClr>
          </a:solidFill>
          <a:ln w="50800">
            <a:solidFill>
              <a:schemeClr val="bg1">
                <a:lumMod val="85000"/>
              </a:schemeClr>
            </a:solidFill>
          </a:ln>
        </p:spPr>
        <p:txBody>
          <a:bodyPr anchor="ctr">
            <a:normAutofit/>
          </a:bodyPr>
          <a:lstStyle>
            <a:lvl1pPr marL="0" indent="0" algn="ctr">
              <a:buFontTx/>
              <a:buNone/>
              <a:defRPr sz="1800" b="0" i="0">
                <a:solidFill>
                  <a:schemeClr val="bg2">
                    <a:lumMod val="50000"/>
                  </a:schemeClr>
                </a:solidFill>
                <a:latin typeface="Helvetica" pitchFamily="2" charset="0"/>
                <a:cs typeface="Arial" panose="020B0604020202020204" pitchFamily="34" charset="0"/>
              </a:defRPr>
            </a:lvl1pPr>
          </a:lstStyle>
          <a:p>
            <a:r>
              <a:rPr lang="en-US" dirty="0"/>
              <a:t>Insert picture</a:t>
            </a:r>
          </a:p>
        </p:txBody>
      </p:sp>
      <p:sp>
        <p:nvSpPr>
          <p:cNvPr id="23" name="Picture Placeholder 13">
            <a:extLst>
              <a:ext uri="{FF2B5EF4-FFF2-40B4-BE49-F238E27FC236}">
                <a16:creationId xmlns:a16="http://schemas.microsoft.com/office/drawing/2014/main" id="{ABEAA4B5-6166-B04F-8EFA-7F898511AE86}"/>
              </a:ext>
            </a:extLst>
          </p:cNvPr>
          <p:cNvSpPr>
            <a:spLocks noGrp="1"/>
          </p:cNvSpPr>
          <p:nvPr>
            <p:ph type="pic" sz="quarter" idx="17" hasCustomPrompt="1"/>
          </p:nvPr>
        </p:nvSpPr>
        <p:spPr>
          <a:xfrm>
            <a:off x="8019160" y="2513771"/>
            <a:ext cx="1624187" cy="1673405"/>
          </a:xfrm>
          <a:prstGeom prst="ellipse">
            <a:avLst/>
          </a:prstGeom>
          <a:solidFill>
            <a:schemeClr val="bg1">
              <a:lumMod val="95000"/>
            </a:schemeClr>
          </a:solidFill>
          <a:ln w="50800">
            <a:solidFill>
              <a:schemeClr val="bg1">
                <a:lumMod val="85000"/>
              </a:schemeClr>
            </a:solidFill>
          </a:ln>
        </p:spPr>
        <p:txBody>
          <a:bodyPr anchor="ctr">
            <a:normAutofit/>
          </a:bodyPr>
          <a:lstStyle>
            <a:lvl1pPr marL="0" indent="0" algn="ctr">
              <a:buFontTx/>
              <a:buNone/>
              <a:defRPr sz="1800" b="0" i="0">
                <a:solidFill>
                  <a:schemeClr val="bg2">
                    <a:lumMod val="50000"/>
                  </a:schemeClr>
                </a:solidFill>
                <a:latin typeface="Helvetica" pitchFamily="2" charset="0"/>
                <a:cs typeface="Arial" panose="020B0604020202020204" pitchFamily="34" charset="0"/>
              </a:defRPr>
            </a:lvl1pPr>
          </a:lstStyle>
          <a:p>
            <a:r>
              <a:rPr lang="en-US" dirty="0"/>
              <a:t>Insert picture</a:t>
            </a:r>
          </a:p>
        </p:txBody>
      </p:sp>
      <p:sp>
        <p:nvSpPr>
          <p:cNvPr id="24" name="Picture Placeholder 13">
            <a:extLst>
              <a:ext uri="{FF2B5EF4-FFF2-40B4-BE49-F238E27FC236}">
                <a16:creationId xmlns:a16="http://schemas.microsoft.com/office/drawing/2014/main" id="{76DA0ED7-F0FE-684E-B4C0-DED93AD50D3E}"/>
              </a:ext>
            </a:extLst>
          </p:cNvPr>
          <p:cNvSpPr>
            <a:spLocks noGrp="1"/>
          </p:cNvSpPr>
          <p:nvPr>
            <p:ph type="pic" sz="quarter" idx="18" hasCustomPrompt="1"/>
          </p:nvPr>
        </p:nvSpPr>
        <p:spPr>
          <a:xfrm>
            <a:off x="10765933" y="2513771"/>
            <a:ext cx="1624187" cy="1673405"/>
          </a:xfrm>
          <a:prstGeom prst="ellipse">
            <a:avLst/>
          </a:prstGeom>
          <a:solidFill>
            <a:schemeClr val="bg1">
              <a:lumMod val="95000"/>
            </a:schemeClr>
          </a:solidFill>
          <a:ln w="50800">
            <a:solidFill>
              <a:schemeClr val="bg1">
                <a:lumMod val="85000"/>
              </a:schemeClr>
            </a:solidFill>
          </a:ln>
        </p:spPr>
        <p:txBody>
          <a:bodyPr anchor="ctr">
            <a:normAutofit/>
          </a:bodyPr>
          <a:lstStyle>
            <a:lvl1pPr marL="0" indent="0" algn="ctr">
              <a:buFontTx/>
              <a:buNone/>
              <a:defRPr sz="1800" b="0" i="0">
                <a:solidFill>
                  <a:schemeClr val="bg2">
                    <a:lumMod val="50000"/>
                  </a:schemeClr>
                </a:solidFill>
                <a:latin typeface="Helvetica" pitchFamily="2" charset="0"/>
                <a:cs typeface="Arial" panose="020B0604020202020204" pitchFamily="34" charset="0"/>
              </a:defRPr>
            </a:lvl1pPr>
          </a:lstStyle>
          <a:p>
            <a:r>
              <a:rPr lang="en-US" dirty="0"/>
              <a:t>Insert picture</a:t>
            </a:r>
          </a:p>
        </p:txBody>
      </p:sp>
      <p:sp>
        <p:nvSpPr>
          <p:cNvPr id="25" name="Picture Placeholder 13">
            <a:extLst>
              <a:ext uri="{FF2B5EF4-FFF2-40B4-BE49-F238E27FC236}">
                <a16:creationId xmlns:a16="http://schemas.microsoft.com/office/drawing/2014/main" id="{084CCAE5-B299-8747-8ADC-565D0A9313E2}"/>
              </a:ext>
            </a:extLst>
          </p:cNvPr>
          <p:cNvSpPr>
            <a:spLocks noGrp="1"/>
          </p:cNvSpPr>
          <p:nvPr>
            <p:ph type="pic" sz="quarter" idx="19" hasCustomPrompt="1"/>
          </p:nvPr>
        </p:nvSpPr>
        <p:spPr>
          <a:xfrm>
            <a:off x="5203311" y="2513771"/>
            <a:ext cx="1624187" cy="1673405"/>
          </a:xfrm>
          <a:prstGeom prst="ellipse">
            <a:avLst/>
          </a:prstGeom>
          <a:solidFill>
            <a:schemeClr val="bg1">
              <a:lumMod val="95000"/>
            </a:schemeClr>
          </a:solidFill>
          <a:ln w="50800">
            <a:solidFill>
              <a:schemeClr val="bg1">
                <a:lumMod val="85000"/>
              </a:schemeClr>
            </a:solidFill>
          </a:ln>
        </p:spPr>
        <p:txBody>
          <a:bodyPr anchor="ctr">
            <a:normAutofit/>
          </a:bodyPr>
          <a:lstStyle>
            <a:lvl1pPr marL="0" indent="0" algn="ctr">
              <a:buFontTx/>
              <a:buNone/>
              <a:defRPr sz="1800" b="0" i="0">
                <a:solidFill>
                  <a:schemeClr val="bg2">
                    <a:lumMod val="50000"/>
                  </a:schemeClr>
                </a:solidFill>
                <a:latin typeface="Helvetica" pitchFamily="2" charset="0"/>
                <a:cs typeface="Arial" panose="020B0604020202020204" pitchFamily="34" charset="0"/>
              </a:defRPr>
            </a:lvl1pPr>
          </a:lstStyle>
          <a:p>
            <a:r>
              <a:rPr lang="en-US" dirty="0"/>
              <a:t>Insert picture</a:t>
            </a:r>
          </a:p>
        </p:txBody>
      </p:sp>
      <p:sp>
        <p:nvSpPr>
          <p:cNvPr id="30" name="Content Placeholder 5">
            <a:extLst>
              <a:ext uri="{FF2B5EF4-FFF2-40B4-BE49-F238E27FC236}">
                <a16:creationId xmlns:a16="http://schemas.microsoft.com/office/drawing/2014/main" id="{1CDFA2B6-1DF5-334D-9563-B4C02F7071F6}"/>
              </a:ext>
            </a:extLst>
          </p:cNvPr>
          <p:cNvSpPr>
            <a:spLocks noGrp="1"/>
          </p:cNvSpPr>
          <p:nvPr>
            <p:ph sz="quarter" idx="20" hasCustomPrompt="1"/>
          </p:nvPr>
        </p:nvSpPr>
        <p:spPr>
          <a:xfrm>
            <a:off x="5198475" y="4505582"/>
            <a:ext cx="1690765" cy="2203535"/>
          </a:xfrm>
          <a:prstGeom prst="rect">
            <a:avLst/>
          </a:prstGeom>
        </p:spPr>
        <p:txBody>
          <a:bodyPr vert="horz" wrap="square" lIns="0" tIns="0" rIns="0" bIns="0"/>
          <a:lstStyle>
            <a:lvl1pPr marL="314325" indent="-314325" algn="l" defTabSz="301752" fontAlgn="t">
              <a:lnSpc>
                <a:spcPct val="100000"/>
              </a:lnSpc>
              <a:spcBef>
                <a:spcPts val="600"/>
              </a:spcBef>
              <a:spcAft>
                <a:spcPts val="600"/>
              </a:spcAft>
              <a:buClr>
                <a:srgbClr val="D55320"/>
              </a:buClr>
              <a:buFont typeface="Wingdings" pitchFamily="2" charset="2"/>
              <a:buChar char="v"/>
              <a:tabLst>
                <a:tab pos="301752" algn="l"/>
                <a:tab pos="502920" algn="l"/>
              </a:tabLst>
              <a:defRPr sz="1600" b="0" i="0" spc="0">
                <a:latin typeface="Helvetica" pitchFamily="2" charset="0"/>
                <a:cs typeface="Arial" panose="020B0604020202020204" pitchFamily="34" charset="0"/>
              </a:defRPr>
            </a:lvl1pPr>
            <a:lvl2pPr marL="457200" indent="0" algn="l">
              <a:lnSpc>
                <a:spcPct val="100000"/>
              </a:lnSpc>
              <a:spcBef>
                <a:spcPts val="600"/>
              </a:spcBef>
              <a:spcAft>
                <a:spcPts val="600"/>
              </a:spcAft>
              <a:buNone/>
              <a:defRPr sz="1400" b="0" i="0" spc="0">
                <a:latin typeface="Helvetica" pitchFamily="2" charset="0"/>
                <a:cs typeface="Arial" panose="020B0604020202020204" pitchFamily="34" charset="0"/>
              </a:defRPr>
            </a:lvl2pPr>
            <a:lvl3pPr marL="1005840" indent="0" algn="l">
              <a:buNone/>
              <a:defRPr sz="1320" b="0" i="0">
                <a:latin typeface="Arial" panose="020B0604020202020204" pitchFamily="34" charset="0"/>
                <a:cs typeface="Arial" panose="020B0604020202020204" pitchFamily="34" charset="0"/>
              </a:defRPr>
            </a:lvl3pPr>
            <a:lvl4pPr marL="1508760" indent="0" algn="l">
              <a:buNone/>
              <a:defRPr sz="1320" b="0" i="0">
                <a:latin typeface="Arial" panose="020B0604020202020204" pitchFamily="34" charset="0"/>
                <a:cs typeface="Arial" panose="020B0604020202020204" pitchFamily="34" charset="0"/>
              </a:defRPr>
            </a:lvl4pPr>
            <a:lvl5pPr marL="2011680" indent="0" algn="l">
              <a:buNone/>
              <a:defRPr sz="1320" b="0" i="0">
                <a:latin typeface="Arial" panose="020B0604020202020204" pitchFamily="34" charset="0"/>
                <a:cs typeface="Arial" panose="020B0604020202020204" pitchFamily="34" charset="0"/>
              </a:defRPr>
            </a:lvl5pPr>
          </a:lstStyle>
          <a:p>
            <a:pPr lvl="0"/>
            <a:r>
              <a:rPr lang="en-US" dirty="0"/>
              <a:t>Here you have a list of items</a:t>
            </a:r>
          </a:p>
          <a:p>
            <a:pPr lvl="1"/>
            <a:r>
              <a:rPr lang="en-US" dirty="0"/>
              <a:t>Your audience will listen to you or read the content, but won’t do both.</a:t>
            </a:r>
          </a:p>
        </p:txBody>
      </p:sp>
      <p:sp>
        <p:nvSpPr>
          <p:cNvPr id="31" name="Content Placeholder 5">
            <a:extLst>
              <a:ext uri="{FF2B5EF4-FFF2-40B4-BE49-F238E27FC236}">
                <a16:creationId xmlns:a16="http://schemas.microsoft.com/office/drawing/2014/main" id="{7F67186C-049A-9145-9582-743D8F994512}"/>
              </a:ext>
            </a:extLst>
          </p:cNvPr>
          <p:cNvSpPr>
            <a:spLocks noGrp="1"/>
          </p:cNvSpPr>
          <p:nvPr>
            <p:ph sz="quarter" idx="21" hasCustomPrompt="1"/>
          </p:nvPr>
        </p:nvSpPr>
        <p:spPr>
          <a:xfrm>
            <a:off x="7996103" y="4505582"/>
            <a:ext cx="1690765" cy="2203535"/>
          </a:xfrm>
          <a:prstGeom prst="rect">
            <a:avLst/>
          </a:prstGeom>
        </p:spPr>
        <p:txBody>
          <a:bodyPr vert="horz" wrap="square" lIns="0" tIns="0" rIns="0" bIns="0"/>
          <a:lstStyle>
            <a:lvl1pPr marL="314325" indent="-314325" algn="l" defTabSz="301752" fontAlgn="t">
              <a:lnSpc>
                <a:spcPct val="100000"/>
              </a:lnSpc>
              <a:spcBef>
                <a:spcPts val="600"/>
              </a:spcBef>
              <a:spcAft>
                <a:spcPts val="600"/>
              </a:spcAft>
              <a:buClr>
                <a:srgbClr val="D55320"/>
              </a:buClr>
              <a:buFont typeface="Wingdings" pitchFamily="2" charset="2"/>
              <a:buChar char="v"/>
              <a:tabLst>
                <a:tab pos="301752" algn="l"/>
                <a:tab pos="502920" algn="l"/>
              </a:tabLst>
              <a:defRPr sz="1600" b="0" i="0" spc="0">
                <a:latin typeface="Helvetica" pitchFamily="2" charset="0"/>
                <a:cs typeface="Arial" panose="020B0604020202020204" pitchFamily="34" charset="0"/>
              </a:defRPr>
            </a:lvl1pPr>
            <a:lvl2pPr marL="457200" indent="0" algn="l">
              <a:lnSpc>
                <a:spcPct val="100000"/>
              </a:lnSpc>
              <a:spcBef>
                <a:spcPts val="600"/>
              </a:spcBef>
              <a:spcAft>
                <a:spcPts val="600"/>
              </a:spcAft>
              <a:buNone/>
              <a:defRPr sz="1400" b="0" i="0" spc="0">
                <a:latin typeface="Helvetica" pitchFamily="2" charset="0"/>
                <a:cs typeface="Arial" panose="020B0604020202020204" pitchFamily="34" charset="0"/>
              </a:defRPr>
            </a:lvl2pPr>
            <a:lvl3pPr marL="1005840" indent="0" algn="l">
              <a:buNone/>
              <a:defRPr sz="1320" b="0" i="0">
                <a:latin typeface="Arial" panose="020B0604020202020204" pitchFamily="34" charset="0"/>
                <a:cs typeface="Arial" panose="020B0604020202020204" pitchFamily="34" charset="0"/>
              </a:defRPr>
            </a:lvl3pPr>
            <a:lvl4pPr marL="1508760" indent="0" algn="l">
              <a:buNone/>
              <a:defRPr sz="1320" b="0" i="0">
                <a:latin typeface="Arial" panose="020B0604020202020204" pitchFamily="34" charset="0"/>
                <a:cs typeface="Arial" panose="020B0604020202020204" pitchFamily="34" charset="0"/>
              </a:defRPr>
            </a:lvl4pPr>
            <a:lvl5pPr marL="2011680" indent="0" algn="l">
              <a:buNone/>
              <a:defRPr sz="1320" b="0" i="0">
                <a:latin typeface="Arial" panose="020B0604020202020204" pitchFamily="34" charset="0"/>
                <a:cs typeface="Arial" panose="020B0604020202020204" pitchFamily="34" charset="0"/>
              </a:defRPr>
            </a:lvl5pPr>
          </a:lstStyle>
          <a:p>
            <a:pPr lvl="0"/>
            <a:r>
              <a:rPr lang="en-US" dirty="0"/>
              <a:t>Here you have a list of items</a:t>
            </a:r>
          </a:p>
          <a:p>
            <a:pPr lvl="1"/>
            <a:r>
              <a:rPr lang="en-US" dirty="0"/>
              <a:t>Your audience will listen to you or read the content, but won’t do both.</a:t>
            </a:r>
          </a:p>
        </p:txBody>
      </p:sp>
      <p:sp>
        <p:nvSpPr>
          <p:cNvPr id="32" name="Content Placeholder 5">
            <a:extLst>
              <a:ext uri="{FF2B5EF4-FFF2-40B4-BE49-F238E27FC236}">
                <a16:creationId xmlns:a16="http://schemas.microsoft.com/office/drawing/2014/main" id="{59DA67CC-3658-4D4B-9F17-F0CCC165E55C}"/>
              </a:ext>
            </a:extLst>
          </p:cNvPr>
          <p:cNvSpPr>
            <a:spLocks noGrp="1"/>
          </p:cNvSpPr>
          <p:nvPr>
            <p:ph sz="quarter" idx="22" hasCustomPrompt="1"/>
          </p:nvPr>
        </p:nvSpPr>
        <p:spPr>
          <a:xfrm>
            <a:off x="10804617" y="4505582"/>
            <a:ext cx="1690765" cy="2203535"/>
          </a:xfrm>
          <a:prstGeom prst="rect">
            <a:avLst/>
          </a:prstGeom>
        </p:spPr>
        <p:txBody>
          <a:bodyPr vert="horz" wrap="square" lIns="0" tIns="0" rIns="0" bIns="0"/>
          <a:lstStyle>
            <a:lvl1pPr marL="314325" indent="-314325" algn="l" defTabSz="301752" fontAlgn="t">
              <a:lnSpc>
                <a:spcPct val="100000"/>
              </a:lnSpc>
              <a:spcBef>
                <a:spcPts val="600"/>
              </a:spcBef>
              <a:spcAft>
                <a:spcPts val="600"/>
              </a:spcAft>
              <a:buClr>
                <a:srgbClr val="D55320"/>
              </a:buClr>
              <a:buFont typeface="Wingdings" pitchFamily="2" charset="2"/>
              <a:buChar char="v"/>
              <a:tabLst>
                <a:tab pos="301752" algn="l"/>
                <a:tab pos="502920" algn="l"/>
              </a:tabLst>
              <a:defRPr sz="1600" b="0" i="0" spc="0">
                <a:latin typeface="Helvetica" pitchFamily="2" charset="0"/>
                <a:cs typeface="Arial" panose="020B0604020202020204" pitchFamily="34" charset="0"/>
              </a:defRPr>
            </a:lvl1pPr>
            <a:lvl2pPr marL="457200" indent="0" algn="l">
              <a:lnSpc>
                <a:spcPct val="100000"/>
              </a:lnSpc>
              <a:spcBef>
                <a:spcPts val="600"/>
              </a:spcBef>
              <a:spcAft>
                <a:spcPts val="600"/>
              </a:spcAft>
              <a:buNone/>
              <a:defRPr sz="1400" b="0" i="0" spc="0">
                <a:latin typeface="Helvetica" pitchFamily="2" charset="0"/>
                <a:cs typeface="Arial" panose="020B0604020202020204" pitchFamily="34" charset="0"/>
              </a:defRPr>
            </a:lvl2pPr>
            <a:lvl3pPr marL="1005840" indent="0" algn="l">
              <a:buNone/>
              <a:defRPr sz="1320" b="0" i="0">
                <a:latin typeface="Arial" panose="020B0604020202020204" pitchFamily="34" charset="0"/>
                <a:cs typeface="Arial" panose="020B0604020202020204" pitchFamily="34" charset="0"/>
              </a:defRPr>
            </a:lvl3pPr>
            <a:lvl4pPr marL="1508760" indent="0" algn="l">
              <a:buNone/>
              <a:defRPr sz="1320" b="0" i="0">
                <a:latin typeface="Arial" panose="020B0604020202020204" pitchFamily="34" charset="0"/>
                <a:cs typeface="Arial" panose="020B0604020202020204" pitchFamily="34" charset="0"/>
              </a:defRPr>
            </a:lvl4pPr>
            <a:lvl5pPr marL="2011680" indent="0" algn="l">
              <a:buNone/>
              <a:defRPr sz="1320" b="0" i="0">
                <a:latin typeface="Arial" panose="020B0604020202020204" pitchFamily="34" charset="0"/>
                <a:cs typeface="Arial" panose="020B0604020202020204" pitchFamily="34" charset="0"/>
              </a:defRPr>
            </a:lvl5pPr>
          </a:lstStyle>
          <a:p>
            <a:pPr lvl="0"/>
            <a:r>
              <a:rPr lang="en-US" dirty="0"/>
              <a:t>Here you have a list of items</a:t>
            </a:r>
          </a:p>
          <a:p>
            <a:pPr lvl="1"/>
            <a:r>
              <a:rPr lang="en-US" dirty="0"/>
              <a:t>Your audience will listen to you or read the content, but won’t do both.</a:t>
            </a:r>
          </a:p>
        </p:txBody>
      </p:sp>
      <p:sp>
        <p:nvSpPr>
          <p:cNvPr id="33" name="Rectangle 32">
            <a:extLst>
              <a:ext uri="{FF2B5EF4-FFF2-40B4-BE49-F238E27FC236}">
                <a16:creationId xmlns:a16="http://schemas.microsoft.com/office/drawing/2014/main" id="{9B7BC832-62AA-8E43-BBA5-B3AB7C17927B}"/>
              </a:ext>
            </a:extLst>
          </p:cNvPr>
          <p:cNvSpPr/>
          <p:nvPr userDrawn="1"/>
        </p:nvSpPr>
        <p:spPr>
          <a:xfrm>
            <a:off x="2306316" y="7212086"/>
            <a:ext cx="11511279" cy="568537"/>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AA"/>
              </a:solidFill>
            </a:endParaRPr>
          </a:p>
        </p:txBody>
      </p:sp>
      <p:cxnSp>
        <p:nvCxnSpPr>
          <p:cNvPr id="34" name="Straight Connector 33">
            <a:extLst>
              <a:ext uri="{FF2B5EF4-FFF2-40B4-BE49-F238E27FC236}">
                <a16:creationId xmlns:a16="http://schemas.microsoft.com/office/drawing/2014/main" id="{0F60DBD1-D8EF-A44F-90C5-CEF9AA71EAB1}"/>
              </a:ext>
            </a:extLst>
          </p:cNvPr>
          <p:cNvCxnSpPr>
            <a:cxnSpLocks/>
          </p:cNvCxnSpPr>
          <p:nvPr userDrawn="1"/>
        </p:nvCxnSpPr>
        <p:spPr>
          <a:xfrm flipH="1">
            <a:off x="12392326" y="7209904"/>
            <a:ext cx="2" cy="577736"/>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35" name="Straight Connector 34">
            <a:extLst>
              <a:ext uri="{FF2B5EF4-FFF2-40B4-BE49-F238E27FC236}">
                <a16:creationId xmlns:a16="http://schemas.microsoft.com/office/drawing/2014/main" id="{86FD8F25-E8BD-834D-A22A-A8B15EBED926}"/>
              </a:ext>
            </a:extLst>
          </p:cNvPr>
          <p:cNvCxnSpPr>
            <a:cxnSpLocks/>
          </p:cNvCxnSpPr>
          <p:nvPr userDrawn="1"/>
        </p:nvCxnSpPr>
        <p:spPr>
          <a:xfrm>
            <a:off x="2236922" y="7220854"/>
            <a:ext cx="0" cy="551546"/>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36" name="Footer Placeholder 10">
            <a:extLst>
              <a:ext uri="{FF2B5EF4-FFF2-40B4-BE49-F238E27FC236}">
                <a16:creationId xmlns:a16="http://schemas.microsoft.com/office/drawing/2014/main" id="{B34F8AAA-5282-9E4A-A689-E081D9F2D87A}"/>
              </a:ext>
            </a:extLst>
          </p:cNvPr>
          <p:cNvSpPr txBox="1">
            <a:spLocks/>
          </p:cNvSpPr>
          <p:nvPr userDrawn="1"/>
        </p:nvSpPr>
        <p:spPr>
          <a:xfrm>
            <a:off x="2438402" y="7219100"/>
            <a:ext cx="9775364" cy="568539"/>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050" i="1" dirty="0">
                <a:latin typeface="Helvetica Oblique" pitchFamily="2" charset="0"/>
              </a:rPr>
              <a:t>Improving the lives of 40 million older adults by 2030  </a:t>
            </a:r>
            <a:r>
              <a:rPr lang="en-US" sz="1050" dirty="0">
                <a:latin typeface="Helvetica" pitchFamily="2" charset="0"/>
              </a:rPr>
              <a:t>|  © 2019 National Council on Aging  |  ncoa.org  |  @</a:t>
            </a:r>
            <a:r>
              <a:rPr lang="en-US" sz="1050" dirty="0" err="1">
                <a:latin typeface="Helvetica" pitchFamily="2" charset="0"/>
              </a:rPr>
              <a:t>NCOAging</a:t>
            </a:r>
            <a:r>
              <a:rPr lang="en-US" sz="1050" dirty="0">
                <a:latin typeface="Helvetica" pitchFamily="2" charset="0"/>
              </a:rPr>
              <a:t> </a:t>
            </a:r>
          </a:p>
        </p:txBody>
      </p:sp>
      <p:pic>
        <p:nvPicPr>
          <p:cNvPr id="37" name="Picture 36">
            <a:extLst>
              <a:ext uri="{FF2B5EF4-FFF2-40B4-BE49-F238E27FC236}">
                <a16:creationId xmlns:a16="http://schemas.microsoft.com/office/drawing/2014/main" id="{A5C1E4E9-4E8B-654A-8330-360252A3AA83}"/>
              </a:ext>
            </a:extLst>
          </p:cNvPr>
          <p:cNvPicPr>
            <a:picLocks noChangeAspect="1"/>
          </p:cNvPicPr>
          <p:nvPr userDrawn="1"/>
        </p:nvPicPr>
        <p:blipFill>
          <a:blip r:embed="rId3"/>
          <a:stretch>
            <a:fillRect/>
          </a:stretch>
        </p:blipFill>
        <p:spPr>
          <a:xfrm>
            <a:off x="356514" y="7200598"/>
            <a:ext cx="1342571" cy="375882"/>
          </a:xfrm>
          <a:prstGeom prst="rect">
            <a:avLst/>
          </a:prstGeom>
        </p:spPr>
      </p:pic>
      <p:sp>
        <p:nvSpPr>
          <p:cNvPr id="38" name="Slide Number Placeholder 12">
            <a:extLst>
              <a:ext uri="{FF2B5EF4-FFF2-40B4-BE49-F238E27FC236}">
                <a16:creationId xmlns:a16="http://schemas.microsoft.com/office/drawing/2014/main" id="{90FCF8C2-14D8-3340-B22B-CBD044D3E4B6}"/>
              </a:ext>
            </a:extLst>
          </p:cNvPr>
          <p:cNvSpPr>
            <a:spLocks noGrp="1"/>
          </p:cNvSpPr>
          <p:nvPr>
            <p:ph type="sldNum" sz="quarter" idx="4"/>
          </p:nvPr>
        </p:nvSpPr>
        <p:spPr>
          <a:xfrm>
            <a:off x="12475028" y="7219099"/>
            <a:ext cx="1240961" cy="553313"/>
          </a:xfrm>
          <a:prstGeom prst="rect">
            <a:avLst/>
          </a:prstGeom>
        </p:spPr>
        <p:txBody>
          <a:bodyPr vert="horz" lIns="100584" tIns="50292" rIns="100584" bIns="50292" rtlCol="0" anchor="ctr"/>
          <a:lstStyle>
            <a:lvl1pPr algn="ctr">
              <a:defRPr sz="14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120755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08850C4-C044-B54C-A45E-B2F039008D46}"/>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a:extLst>
              <a:ext uri="{FF2B5EF4-FFF2-40B4-BE49-F238E27FC236}">
                <a16:creationId xmlns:a16="http://schemas.microsoft.com/office/drawing/2014/main" id="{37C7D64C-D984-E04C-8690-2F457FC8CB9A}"/>
              </a:ext>
            </a:extLst>
          </p:cNvPr>
          <p:cNvSpPr>
            <a:spLocks noGrp="1"/>
          </p:cNvSpPr>
          <p:nvPr>
            <p:ph type="title" hasCustomPrompt="1"/>
          </p:nvPr>
        </p:nvSpPr>
        <p:spPr>
          <a:xfrm>
            <a:off x="718458" y="439838"/>
            <a:ext cx="12366171" cy="1579173"/>
          </a:xfrm>
          <a:prstGeom prst="rect">
            <a:avLst/>
          </a:prstGeom>
        </p:spPr>
        <p:txBody>
          <a:bodyPr anchor="ctr">
            <a:normAutofit/>
          </a:bodyPr>
          <a:lstStyle>
            <a:lvl1pPr>
              <a:lnSpc>
                <a:spcPts val="4322"/>
              </a:lnSpc>
              <a:defRPr sz="3600">
                <a:solidFill>
                  <a:srgbClr val="003E7F"/>
                </a:solidFill>
              </a:defRPr>
            </a:lvl1pPr>
          </a:lstStyle>
          <a:p>
            <a:r>
              <a:rPr lang="en-US" dirty="0"/>
              <a:t>You can have two columns for text</a:t>
            </a:r>
          </a:p>
        </p:txBody>
      </p:sp>
      <p:sp>
        <p:nvSpPr>
          <p:cNvPr id="7" name="Text Placeholder 4">
            <a:extLst>
              <a:ext uri="{FF2B5EF4-FFF2-40B4-BE49-F238E27FC236}">
                <a16:creationId xmlns:a16="http://schemas.microsoft.com/office/drawing/2014/main" id="{63835F8D-2658-6C45-895F-589BEF991D3A}"/>
              </a:ext>
            </a:extLst>
          </p:cNvPr>
          <p:cNvSpPr>
            <a:spLocks noGrp="1"/>
          </p:cNvSpPr>
          <p:nvPr>
            <p:ph type="body" sz="quarter" idx="3" hasCustomPrompt="1"/>
          </p:nvPr>
        </p:nvSpPr>
        <p:spPr>
          <a:xfrm>
            <a:off x="7951808" y="2330276"/>
            <a:ext cx="5314761" cy="675929"/>
          </a:xfrm>
          <a:prstGeom prst="rect">
            <a:avLst/>
          </a:prstGeom>
        </p:spPr>
        <p:txBody>
          <a:bodyPr anchor="t"/>
          <a:lstStyle>
            <a:lvl1pPr marL="0" marR="0" indent="0" algn="l" defTabSz="1381383" rtl="0" eaLnBrk="1" fontAlgn="auto" latinLnBrk="0" hangingPunct="1">
              <a:lnSpc>
                <a:spcPct val="100000"/>
              </a:lnSpc>
              <a:spcBef>
                <a:spcPts val="600"/>
              </a:spcBef>
              <a:spcAft>
                <a:spcPts val="600"/>
              </a:spcAft>
              <a:buClrTx/>
              <a:buSzTx/>
              <a:buFont typeface="Arial" panose="020B0604020202020204" pitchFamily="34" charset="0"/>
              <a:buNone/>
              <a:tabLst/>
              <a:defRPr sz="2000" b="1" i="0">
                <a:latin typeface="Helvetica" pitchFamily="2" charset="0"/>
                <a:cs typeface="Arial" panose="020B0604020202020204" pitchFamily="34" charset="0"/>
              </a:defRPr>
            </a:lvl1pPr>
            <a:lvl2pPr marL="690692" indent="0">
              <a:buNone/>
              <a:defRPr sz="3022" b="1"/>
            </a:lvl2pPr>
            <a:lvl3pPr marL="1381383" indent="0">
              <a:buNone/>
              <a:defRPr sz="2720" b="1"/>
            </a:lvl3pPr>
            <a:lvl4pPr marL="2072075" indent="0">
              <a:buNone/>
              <a:defRPr sz="2418" b="1"/>
            </a:lvl4pPr>
            <a:lvl5pPr marL="2762768" indent="0">
              <a:buNone/>
              <a:defRPr sz="2418" b="1"/>
            </a:lvl5pPr>
            <a:lvl6pPr marL="3453458" indent="0">
              <a:buNone/>
              <a:defRPr sz="2418" b="1"/>
            </a:lvl6pPr>
            <a:lvl7pPr marL="4144151" indent="0">
              <a:buNone/>
              <a:defRPr sz="2418" b="1"/>
            </a:lvl7pPr>
            <a:lvl8pPr marL="4834843" indent="0">
              <a:buNone/>
              <a:defRPr sz="2418" b="1"/>
            </a:lvl8pPr>
            <a:lvl9pPr marL="5525537" indent="0">
              <a:buNone/>
              <a:defRPr sz="2418" b="1"/>
            </a:lvl9pPr>
          </a:lstStyle>
          <a:p>
            <a:pPr marL="0" marR="0" lvl="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a:pPr>
            <a:r>
              <a:rPr lang="en-US" dirty="0"/>
              <a:t>Click to edit sub header, click to edit sub header style</a:t>
            </a:r>
          </a:p>
          <a:p>
            <a:pPr lvl="0"/>
            <a:endParaRPr lang="en-US" dirty="0"/>
          </a:p>
        </p:txBody>
      </p:sp>
      <p:sp>
        <p:nvSpPr>
          <p:cNvPr id="11" name="Text Placeholder 4">
            <a:extLst>
              <a:ext uri="{FF2B5EF4-FFF2-40B4-BE49-F238E27FC236}">
                <a16:creationId xmlns:a16="http://schemas.microsoft.com/office/drawing/2014/main" id="{FA91E0F7-2623-F047-8271-6547849A9830}"/>
              </a:ext>
            </a:extLst>
          </p:cNvPr>
          <p:cNvSpPr>
            <a:spLocks noGrp="1"/>
          </p:cNvSpPr>
          <p:nvPr>
            <p:ph type="body" sz="quarter" idx="12" hasCustomPrompt="1"/>
          </p:nvPr>
        </p:nvSpPr>
        <p:spPr>
          <a:xfrm>
            <a:off x="2259394" y="2330276"/>
            <a:ext cx="4929384" cy="675932"/>
          </a:xfrm>
          <a:prstGeom prst="rect">
            <a:avLst/>
          </a:prstGeom>
        </p:spPr>
        <p:txBody>
          <a:bodyPr anchor="t"/>
          <a:lstStyle>
            <a:lvl1pPr marL="0" marR="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sz="2000" b="1" i="0">
                <a:latin typeface="Helvetica" pitchFamily="2" charset="0"/>
                <a:cs typeface="Arial" panose="020B0604020202020204" pitchFamily="34" charset="0"/>
              </a:defRPr>
            </a:lvl1pPr>
            <a:lvl2pPr marL="690692" indent="0">
              <a:buNone/>
              <a:defRPr sz="3022" b="1"/>
            </a:lvl2pPr>
            <a:lvl3pPr marL="1381383" indent="0">
              <a:buNone/>
              <a:defRPr sz="2720" b="1"/>
            </a:lvl3pPr>
            <a:lvl4pPr marL="2072075" indent="0">
              <a:buNone/>
              <a:defRPr sz="2418" b="1"/>
            </a:lvl4pPr>
            <a:lvl5pPr marL="2762768" indent="0">
              <a:buNone/>
              <a:defRPr sz="2418" b="1"/>
            </a:lvl5pPr>
            <a:lvl6pPr marL="3453458" indent="0">
              <a:buNone/>
              <a:defRPr sz="2418" b="1"/>
            </a:lvl6pPr>
            <a:lvl7pPr marL="4144151" indent="0">
              <a:buNone/>
              <a:defRPr sz="2418" b="1"/>
            </a:lvl7pPr>
            <a:lvl8pPr marL="4834843" indent="0">
              <a:buNone/>
              <a:defRPr sz="2418" b="1"/>
            </a:lvl8pPr>
            <a:lvl9pPr marL="5525537" indent="0">
              <a:buNone/>
              <a:defRPr sz="2418" b="1"/>
            </a:lvl9pPr>
          </a:lstStyle>
          <a:p>
            <a:pPr marL="0" marR="0" lvl="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a:pPr>
            <a:r>
              <a:rPr lang="en-US" dirty="0"/>
              <a:t>Click to edit sub header, click to edit sub header style</a:t>
            </a:r>
          </a:p>
          <a:p>
            <a:pPr lvl="0"/>
            <a:endParaRPr lang="en-US" dirty="0"/>
          </a:p>
        </p:txBody>
      </p:sp>
      <p:sp>
        <p:nvSpPr>
          <p:cNvPr id="12" name="Content Placeholder 5">
            <a:extLst>
              <a:ext uri="{FF2B5EF4-FFF2-40B4-BE49-F238E27FC236}">
                <a16:creationId xmlns:a16="http://schemas.microsoft.com/office/drawing/2014/main" id="{E3B71E17-27E2-EC47-8E95-D6186C593AD8}"/>
              </a:ext>
            </a:extLst>
          </p:cNvPr>
          <p:cNvSpPr>
            <a:spLocks noGrp="1"/>
          </p:cNvSpPr>
          <p:nvPr>
            <p:ph sz="quarter" idx="13" hasCustomPrompt="1"/>
          </p:nvPr>
        </p:nvSpPr>
        <p:spPr>
          <a:xfrm>
            <a:off x="2245489" y="3108962"/>
            <a:ext cx="4953964" cy="3693890"/>
          </a:xfrm>
          <a:prstGeom prst="rect">
            <a:avLst/>
          </a:prstGeom>
        </p:spPr>
        <p:txBody>
          <a:bodyPr vert="horz" anchor="ctr">
            <a:normAutofit/>
          </a:bodyPr>
          <a:lstStyle>
            <a:lvl1pPr marL="0" indent="0" algn="ctr" defTabSz="414415" fontAlgn="t">
              <a:lnSpc>
                <a:spcPct val="100000"/>
              </a:lnSpc>
              <a:spcBef>
                <a:spcPts val="600"/>
              </a:spcBef>
              <a:spcAft>
                <a:spcPts val="600"/>
              </a:spcAft>
              <a:buClr>
                <a:srgbClr val="D55320"/>
              </a:buClr>
              <a:buFontTx/>
              <a:buNone/>
              <a:tabLst>
                <a:tab pos="414415" algn="l"/>
                <a:tab pos="690692" algn="l"/>
              </a:tabLst>
              <a:defRPr sz="2400" b="1" i="0">
                <a:latin typeface="Helvetica" pitchFamily="2" charset="0"/>
                <a:cs typeface="Arial" panose="020B0604020202020204" pitchFamily="34" charset="0"/>
              </a:defRPr>
            </a:lvl1pPr>
            <a:lvl2pPr marL="690692" indent="0" algn="l">
              <a:buNone/>
              <a:defRPr sz="1813" b="0" i="0">
                <a:latin typeface="Arial" panose="020B0604020202020204" pitchFamily="34" charset="0"/>
                <a:cs typeface="Arial" panose="020B0604020202020204" pitchFamily="34" charset="0"/>
              </a:defRPr>
            </a:lvl2pPr>
            <a:lvl3pPr marL="1381383" indent="0" algn="l">
              <a:buNone/>
              <a:defRPr sz="1813" b="0" i="0">
                <a:latin typeface="Arial" panose="020B0604020202020204" pitchFamily="34" charset="0"/>
                <a:cs typeface="Arial" panose="020B0604020202020204" pitchFamily="34" charset="0"/>
              </a:defRPr>
            </a:lvl3pPr>
            <a:lvl4pPr marL="2072075" indent="0" algn="l">
              <a:buNone/>
              <a:defRPr sz="1813" b="0" i="0">
                <a:latin typeface="Arial" panose="020B0604020202020204" pitchFamily="34" charset="0"/>
                <a:cs typeface="Arial" panose="020B0604020202020204" pitchFamily="34" charset="0"/>
              </a:defRPr>
            </a:lvl4pPr>
            <a:lvl5pPr marL="2762768" indent="0" algn="l">
              <a:buNone/>
              <a:defRPr sz="1813" b="0" i="0">
                <a:latin typeface="Arial" panose="020B0604020202020204" pitchFamily="34" charset="0"/>
                <a:cs typeface="Arial" panose="020B0604020202020204" pitchFamily="34" charset="0"/>
              </a:defRPr>
            </a:lvl5pPr>
          </a:lstStyle>
          <a:p>
            <a:pPr lvl="0"/>
            <a:r>
              <a:rPr lang="en-US" dirty="0"/>
              <a:t>Insert your picture here</a:t>
            </a:r>
          </a:p>
        </p:txBody>
      </p:sp>
      <p:sp>
        <p:nvSpPr>
          <p:cNvPr id="19" name="Content Placeholder 5">
            <a:extLst>
              <a:ext uri="{FF2B5EF4-FFF2-40B4-BE49-F238E27FC236}">
                <a16:creationId xmlns:a16="http://schemas.microsoft.com/office/drawing/2014/main" id="{E886B266-30D9-C84A-9B82-03492DD42BD7}"/>
              </a:ext>
            </a:extLst>
          </p:cNvPr>
          <p:cNvSpPr>
            <a:spLocks noGrp="1"/>
          </p:cNvSpPr>
          <p:nvPr>
            <p:ph sz="quarter" idx="15" hasCustomPrompt="1"/>
          </p:nvPr>
        </p:nvSpPr>
        <p:spPr>
          <a:xfrm>
            <a:off x="7938718" y="3108962"/>
            <a:ext cx="4953964" cy="3693890"/>
          </a:xfrm>
          <a:prstGeom prst="rect">
            <a:avLst/>
          </a:prstGeom>
        </p:spPr>
        <p:txBody>
          <a:bodyPr vert="horz">
            <a:normAutofit/>
          </a:bodyPr>
          <a:lstStyle>
            <a:lvl1pPr marL="228600" indent="-228600" algn="l" defTabSz="414415" fontAlgn="t">
              <a:lnSpc>
                <a:spcPct val="100000"/>
              </a:lnSpc>
              <a:spcBef>
                <a:spcPts val="600"/>
              </a:spcBef>
              <a:spcAft>
                <a:spcPts val="600"/>
              </a:spcAft>
              <a:buClr>
                <a:srgbClr val="D55320"/>
              </a:buClr>
              <a:buFont typeface="Arial" panose="020B0604020202020204" pitchFamily="34" charset="0"/>
              <a:buChar char="•"/>
              <a:tabLst>
                <a:tab pos="414415" algn="l"/>
                <a:tab pos="690692" algn="l"/>
              </a:tabLst>
              <a:defRPr sz="1600" b="0" i="0">
                <a:latin typeface="Helvetica" pitchFamily="2" charset="0"/>
                <a:cs typeface="Arial" panose="020B0604020202020204" pitchFamily="34" charset="0"/>
              </a:defRPr>
            </a:lvl1pPr>
            <a:lvl2pPr marL="690692" indent="0" algn="l">
              <a:buNone/>
              <a:defRPr sz="1813" b="0" i="0">
                <a:latin typeface="Arial" panose="020B0604020202020204" pitchFamily="34" charset="0"/>
                <a:cs typeface="Arial" panose="020B0604020202020204" pitchFamily="34" charset="0"/>
              </a:defRPr>
            </a:lvl2pPr>
            <a:lvl3pPr marL="1381383" indent="0" algn="l">
              <a:buNone/>
              <a:defRPr sz="1813" b="0" i="0">
                <a:latin typeface="Arial" panose="020B0604020202020204" pitchFamily="34" charset="0"/>
                <a:cs typeface="Arial" panose="020B0604020202020204" pitchFamily="34" charset="0"/>
              </a:defRPr>
            </a:lvl3pPr>
            <a:lvl4pPr marL="2072075" indent="0" algn="l">
              <a:buNone/>
              <a:defRPr sz="1813" b="0" i="0">
                <a:latin typeface="Arial" panose="020B0604020202020204" pitchFamily="34" charset="0"/>
                <a:cs typeface="Arial" panose="020B0604020202020204" pitchFamily="34" charset="0"/>
              </a:defRPr>
            </a:lvl4pPr>
            <a:lvl5pPr marL="2762768" indent="0" algn="l">
              <a:buNone/>
              <a:defRPr sz="1813" b="0" i="0">
                <a:latin typeface="Arial" panose="020B0604020202020204" pitchFamily="34" charset="0"/>
                <a:cs typeface="Arial" panose="020B0604020202020204" pitchFamily="34"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but won’t do both.</a:t>
            </a:r>
          </a:p>
        </p:txBody>
      </p:sp>
      <p:sp>
        <p:nvSpPr>
          <p:cNvPr id="20" name="Rectangle 19">
            <a:extLst>
              <a:ext uri="{FF2B5EF4-FFF2-40B4-BE49-F238E27FC236}">
                <a16:creationId xmlns:a16="http://schemas.microsoft.com/office/drawing/2014/main" id="{A6CCDDFF-90B6-2247-84C4-856740A3A61D}"/>
              </a:ext>
            </a:extLst>
          </p:cNvPr>
          <p:cNvSpPr/>
          <p:nvPr userDrawn="1"/>
        </p:nvSpPr>
        <p:spPr>
          <a:xfrm>
            <a:off x="2306316" y="7212086"/>
            <a:ext cx="11511279" cy="568537"/>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AA"/>
              </a:solidFill>
            </a:endParaRPr>
          </a:p>
        </p:txBody>
      </p:sp>
      <p:cxnSp>
        <p:nvCxnSpPr>
          <p:cNvPr id="21" name="Straight Connector 20">
            <a:extLst>
              <a:ext uri="{FF2B5EF4-FFF2-40B4-BE49-F238E27FC236}">
                <a16:creationId xmlns:a16="http://schemas.microsoft.com/office/drawing/2014/main" id="{FD74B006-28D2-E946-9971-9D454F60CD53}"/>
              </a:ext>
            </a:extLst>
          </p:cNvPr>
          <p:cNvCxnSpPr>
            <a:cxnSpLocks/>
          </p:cNvCxnSpPr>
          <p:nvPr userDrawn="1"/>
        </p:nvCxnSpPr>
        <p:spPr>
          <a:xfrm flipH="1">
            <a:off x="12392326" y="7209904"/>
            <a:ext cx="2" cy="577736"/>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22" name="Straight Connector 21">
            <a:extLst>
              <a:ext uri="{FF2B5EF4-FFF2-40B4-BE49-F238E27FC236}">
                <a16:creationId xmlns:a16="http://schemas.microsoft.com/office/drawing/2014/main" id="{1793BD87-128F-9344-88B1-AEBC80CB7D07}"/>
              </a:ext>
            </a:extLst>
          </p:cNvPr>
          <p:cNvCxnSpPr>
            <a:cxnSpLocks/>
          </p:cNvCxnSpPr>
          <p:nvPr userDrawn="1"/>
        </p:nvCxnSpPr>
        <p:spPr>
          <a:xfrm>
            <a:off x="2236922" y="7220854"/>
            <a:ext cx="0" cy="551546"/>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23" name="Footer Placeholder 10">
            <a:extLst>
              <a:ext uri="{FF2B5EF4-FFF2-40B4-BE49-F238E27FC236}">
                <a16:creationId xmlns:a16="http://schemas.microsoft.com/office/drawing/2014/main" id="{9DE3EB6F-A8CC-254C-AAC0-3CAA31CF0725}"/>
              </a:ext>
            </a:extLst>
          </p:cNvPr>
          <p:cNvSpPr txBox="1">
            <a:spLocks/>
          </p:cNvSpPr>
          <p:nvPr userDrawn="1"/>
        </p:nvSpPr>
        <p:spPr>
          <a:xfrm>
            <a:off x="2438402" y="7219100"/>
            <a:ext cx="9775364" cy="568539"/>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050" i="1" dirty="0">
                <a:latin typeface="Helvetica Oblique" pitchFamily="2" charset="0"/>
              </a:rPr>
              <a:t>Improving the lives of 40 million older adults by 2030  </a:t>
            </a:r>
            <a:r>
              <a:rPr lang="en-US" sz="1050" dirty="0">
                <a:latin typeface="Helvetica" pitchFamily="2" charset="0"/>
              </a:rPr>
              <a:t>|  © 2019 National Council on Aging  |  ncoa.org  |  @</a:t>
            </a:r>
            <a:r>
              <a:rPr lang="en-US" sz="1050" dirty="0" err="1">
                <a:latin typeface="Helvetica" pitchFamily="2" charset="0"/>
              </a:rPr>
              <a:t>NCOAging</a:t>
            </a:r>
            <a:r>
              <a:rPr lang="en-US" sz="1050" dirty="0">
                <a:latin typeface="Helvetica" pitchFamily="2" charset="0"/>
              </a:rPr>
              <a:t> </a:t>
            </a:r>
          </a:p>
        </p:txBody>
      </p:sp>
      <p:pic>
        <p:nvPicPr>
          <p:cNvPr id="24" name="Picture 23">
            <a:extLst>
              <a:ext uri="{FF2B5EF4-FFF2-40B4-BE49-F238E27FC236}">
                <a16:creationId xmlns:a16="http://schemas.microsoft.com/office/drawing/2014/main" id="{DFFD60A0-3534-164A-AFB6-7316B9089E8C}"/>
              </a:ext>
            </a:extLst>
          </p:cNvPr>
          <p:cNvPicPr>
            <a:picLocks noChangeAspect="1"/>
          </p:cNvPicPr>
          <p:nvPr userDrawn="1"/>
        </p:nvPicPr>
        <p:blipFill>
          <a:blip r:embed="rId3"/>
          <a:stretch>
            <a:fillRect/>
          </a:stretch>
        </p:blipFill>
        <p:spPr>
          <a:xfrm>
            <a:off x="356514" y="7200598"/>
            <a:ext cx="1342571" cy="375882"/>
          </a:xfrm>
          <a:prstGeom prst="rect">
            <a:avLst/>
          </a:prstGeom>
        </p:spPr>
      </p:pic>
      <p:sp>
        <p:nvSpPr>
          <p:cNvPr id="25" name="Slide Number Placeholder 12">
            <a:extLst>
              <a:ext uri="{FF2B5EF4-FFF2-40B4-BE49-F238E27FC236}">
                <a16:creationId xmlns:a16="http://schemas.microsoft.com/office/drawing/2014/main" id="{97E9F587-6633-844D-A053-ADC19F4F39A5}"/>
              </a:ext>
            </a:extLst>
          </p:cNvPr>
          <p:cNvSpPr>
            <a:spLocks noGrp="1"/>
          </p:cNvSpPr>
          <p:nvPr>
            <p:ph type="sldNum" sz="quarter" idx="4"/>
          </p:nvPr>
        </p:nvSpPr>
        <p:spPr>
          <a:xfrm>
            <a:off x="12475028" y="7219099"/>
            <a:ext cx="1240961" cy="553313"/>
          </a:xfrm>
          <a:prstGeom prst="rect">
            <a:avLst/>
          </a:prstGeom>
        </p:spPr>
        <p:txBody>
          <a:bodyPr vert="horz" lIns="100584" tIns="50292" rIns="100584" bIns="50292" rtlCol="0" anchor="ctr"/>
          <a:lstStyle>
            <a:lvl1pPr algn="ctr">
              <a:defRPr sz="14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0662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DD1F42-3D36-DC40-A64E-5E6C60BA86E2}"/>
              </a:ext>
            </a:extLst>
          </p:cNvPr>
          <p:cNvSpPr/>
          <p:nvPr userDrawn="1"/>
        </p:nvSpPr>
        <p:spPr>
          <a:xfrm>
            <a:off x="5" y="-19791"/>
            <a:ext cx="4207652"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p>
        </p:txBody>
      </p:sp>
      <p:pic>
        <p:nvPicPr>
          <p:cNvPr id="14" name="Picture 13">
            <a:extLst>
              <a:ext uri="{FF2B5EF4-FFF2-40B4-BE49-F238E27FC236}">
                <a16:creationId xmlns:a16="http://schemas.microsoft.com/office/drawing/2014/main" id="{1AC3C93B-B6A7-F14B-9254-A85162EBC5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4593" y="253341"/>
            <a:ext cx="8292725" cy="1784773"/>
          </a:xfrm>
          <a:prstGeom prst="rect">
            <a:avLst/>
          </a:prstGeom>
        </p:spPr>
      </p:pic>
      <p:sp>
        <p:nvSpPr>
          <p:cNvPr id="3" name="Content Placeholder 2"/>
          <p:cNvSpPr>
            <a:spLocks noGrp="1"/>
          </p:cNvSpPr>
          <p:nvPr>
            <p:ph idx="1" hasCustomPrompt="1"/>
          </p:nvPr>
        </p:nvSpPr>
        <p:spPr>
          <a:xfrm>
            <a:off x="5018331" y="2364465"/>
            <a:ext cx="8577912" cy="4351824"/>
          </a:xfrm>
          <a:prstGeom prst="rect">
            <a:avLst/>
          </a:prstGeom>
        </p:spPr>
        <p:txBody>
          <a:bodyPr>
            <a:normAutofit/>
          </a:bodyPr>
          <a:lstStyle>
            <a:lvl1pPr marL="274320" indent="-274320" algn="l">
              <a:lnSpc>
                <a:spcPct val="100000"/>
              </a:lnSpc>
              <a:spcBef>
                <a:spcPts val="600"/>
              </a:spcBef>
              <a:spcAft>
                <a:spcPts val="600"/>
              </a:spcAft>
              <a:buClr>
                <a:srgbClr val="D55320"/>
              </a:buClr>
              <a:buSzPct val="80000"/>
              <a:buFont typeface="Wingdings" pitchFamily="2" charset="2"/>
              <a:buChar char="v"/>
              <a:defRPr sz="2000" b="0" i="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but won’t do both.</a:t>
            </a:r>
          </a:p>
        </p:txBody>
      </p:sp>
      <p:sp>
        <p:nvSpPr>
          <p:cNvPr id="13" name="Subtitle 2">
            <a:extLst>
              <a:ext uri="{FF2B5EF4-FFF2-40B4-BE49-F238E27FC236}">
                <a16:creationId xmlns:a16="http://schemas.microsoft.com/office/drawing/2014/main" id="{31AA3527-FA62-3643-A32C-0DE752E78235}"/>
              </a:ext>
            </a:extLst>
          </p:cNvPr>
          <p:cNvSpPr>
            <a:spLocks noGrp="1"/>
          </p:cNvSpPr>
          <p:nvPr>
            <p:ph type="subTitle" idx="10" hasCustomPrompt="1"/>
          </p:nvPr>
        </p:nvSpPr>
        <p:spPr>
          <a:xfrm>
            <a:off x="5303517" y="253342"/>
            <a:ext cx="7897029" cy="1784772"/>
          </a:xfrm>
          <a:prstGeom prst="rect">
            <a:avLst/>
          </a:prstGeom>
        </p:spPr>
        <p:txBody>
          <a:bodyPr anchor="ctr">
            <a:normAutofit/>
          </a:bodyPr>
          <a:lstStyle>
            <a:lvl1pPr marL="0" indent="0" algn="ctr">
              <a:buNone/>
              <a:defRPr sz="3600" b="1" i="0">
                <a:solidFill>
                  <a:srgbClr val="003E7F"/>
                </a:solidFill>
                <a:latin typeface="Helvetica" pitchFamily="2" charset="0"/>
                <a:cs typeface="Arial" panose="020B0604020202020204" pitchFamily="34" charset="0"/>
              </a:defRPr>
            </a:lvl1pPr>
            <a:lvl2pPr marL="690692" indent="0" algn="ctr">
              <a:buNone/>
              <a:defRPr sz="3022"/>
            </a:lvl2pPr>
            <a:lvl3pPr marL="1381383" indent="0" algn="ctr">
              <a:buNone/>
              <a:defRPr sz="2720"/>
            </a:lvl3pPr>
            <a:lvl4pPr marL="2072075" indent="0" algn="ctr">
              <a:buNone/>
              <a:defRPr sz="2418"/>
            </a:lvl4pPr>
            <a:lvl5pPr marL="2762768" indent="0" algn="ctr">
              <a:buNone/>
              <a:defRPr sz="2418"/>
            </a:lvl5pPr>
            <a:lvl6pPr marL="3453458" indent="0" algn="ctr">
              <a:buNone/>
              <a:defRPr sz="2418"/>
            </a:lvl6pPr>
            <a:lvl7pPr marL="4144151" indent="0" algn="ctr">
              <a:buNone/>
              <a:defRPr sz="2418"/>
            </a:lvl7pPr>
            <a:lvl8pPr marL="4834843" indent="0" algn="ctr">
              <a:buNone/>
              <a:defRPr sz="2418"/>
            </a:lvl8pPr>
            <a:lvl9pPr marL="5525537" indent="0" algn="ctr">
              <a:buNone/>
              <a:defRPr sz="2418"/>
            </a:lvl9pPr>
          </a:lstStyle>
          <a:p>
            <a:r>
              <a:rPr lang="en-US" dirty="0"/>
              <a:t>Use chart to explain your ideas</a:t>
            </a:r>
          </a:p>
        </p:txBody>
      </p:sp>
      <p:sp>
        <p:nvSpPr>
          <p:cNvPr id="4" name="Chart Placeholder 3">
            <a:extLst>
              <a:ext uri="{FF2B5EF4-FFF2-40B4-BE49-F238E27FC236}">
                <a16:creationId xmlns:a16="http://schemas.microsoft.com/office/drawing/2014/main" id="{6666A88B-C6F0-BC4D-9F12-CFAFCC610570}"/>
              </a:ext>
            </a:extLst>
          </p:cNvPr>
          <p:cNvSpPr>
            <a:spLocks noGrp="1"/>
          </p:cNvSpPr>
          <p:nvPr>
            <p:ph type="chart" sz="quarter" idx="11" hasCustomPrompt="1"/>
          </p:nvPr>
        </p:nvSpPr>
        <p:spPr>
          <a:xfrm>
            <a:off x="300395" y="253343"/>
            <a:ext cx="3635715" cy="4872839"/>
          </a:xfrm>
          <a:prstGeom prst="rect">
            <a:avLst/>
          </a:prstGeom>
          <a:solidFill>
            <a:schemeClr val="bg1">
              <a:lumMod val="65000"/>
            </a:schemeClr>
          </a:solidFill>
          <a:ln w="19050">
            <a:solidFill>
              <a:schemeClr val="bg1">
                <a:lumMod val="95000"/>
              </a:schemeClr>
            </a:solidFill>
          </a:ln>
        </p:spPr>
        <p:txBody>
          <a:bodyPr anchor="ctr"/>
          <a:lstStyle>
            <a:lvl1pPr marL="0" indent="0" algn="ctr">
              <a:buFontTx/>
              <a:buNone/>
              <a:defRPr b="0" i="0">
                <a:solidFill>
                  <a:schemeClr val="bg1"/>
                </a:solidFill>
                <a:latin typeface="Arial" panose="020B0604020202020204" pitchFamily="34" charset="0"/>
                <a:cs typeface="Arial" panose="020B0604020202020204" pitchFamily="34" charset="0"/>
              </a:defRPr>
            </a:lvl1pPr>
          </a:lstStyle>
          <a:p>
            <a:r>
              <a:rPr lang="en-US" dirty="0"/>
              <a:t>image</a:t>
            </a:r>
          </a:p>
        </p:txBody>
      </p:sp>
      <p:sp>
        <p:nvSpPr>
          <p:cNvPr id="18" name="Rectangle 17">
            <a:extLst>
              <a:ext uri="{FF2B5EF4-FFF2-40B4-BE49-F238E27FC236}">
                <a16:creationId xmlns:a16="http://schemas.microsoft.com/office/drawing/2014/main" id="{BE5A884D-B991-6C45-87FE-D39232E3514B}"/>
              </a:ext>
            </a:extLst>
          </p:cNvPr>
          <p:cNvSpPr/>
          <p:nvPr userDrawn="1"/>
        </p:nvSpPr>
        <p:spPr>
          <a:xfrm>
            <a:off x="2306316" y="7212086"/>
            <a:ext cx="11511279" cy="568537"/>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AA"/>
              </a:solidFill>
            </a:endParaRPr>
          </a:p>
        </p:txBody>
      </p:sp>
      <p:cxnSp>
        <p:nvCxnSpPr>
          <p:cNvPr id="19" name="Straight Connector 18">
            <a:extLst>
              <a:ext uri="{FF2B5EF4-FFF2-40B4-BE49-F238E27FC236}">
                <a16:creationId xmlns:a16="http://schemas.microsoft.com/office/drawing/2014/main" id="{E7CE76D8-C6C1-DC4D-BD16-AAF09E3F5688}"/>
              </a:ext>
            </a:extLst>
          </p:cNvPr>
          <p:cNvCxnSpPr>
            <a:cxnSpLocks/>
          </p:cNvCxnSpPr>
          <p:nvPr userDrawn="1"/>
        </p:nvCxnSpPr>
        <p:spPr>
          <a:xfrm flipH="1">
            <a:off x="12392326" y="7209904"/>
            <a:ext cx="2" cy="577736"/>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E2F07AFF-8B1B-E34F-8A7C-4C979700CA6E}"/>
              </a:ext>
            </a:extLst>
          </p:cNvPr>
          <p:cNvCxnSpPr>
            <a:cxnSpLocks/>
          </p:cNvCxnSpPr>
          <p:nvPr userDrawn="1"/>
        </p:nvCxnSpPr>
        <p:spPr>
          <a:xfrm>
            <a:off x="2236922" y="7220854"/>
            <a:ext cx="0" cy="551546"/>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21" name="Footer Placeholder 10">
            <a:extLst>
              <a:ext uri="{FF2B5EF4-FFF2-40B4-BE49-F238E27FC236}">
                <a16:creationId xmlns:a16="http://schemas.microsoft.com/office/drawing/2014/main" id="{3716E3A7-033A-5347-A3BC-9AEBD8DD5729}"/>
              </a:ext>
            </a:extLst>
          </p:cNvPr>
          <p:cNvSpPr txBox="1">
            <a:spLocks/>
          </p:cNvSpPr>
          <p:nvPr userDrawn="1"/>
        </p:nvSpPr>
        <p:spPr>
          <a:xfrm>
            <a:off x="2438402" y="7219100"/>
            <a:ext cx="9775364" cy="568539"/>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050" i="1" dirty="0">
                <a:latin typeface="Helvetica Oblique" pitchFamily="2" charset="0"/>
              </a:rPr>
              <a:t>Improving the lives of 40 million older adults by 2030  </a:t>
            </a:r>
            <a:r>
              <a:rPr lang="en-US" sz="1050" dirty="0">
                <a:latin typeface="Helvetica" pitchFamily="2" charset="0"/>
              </a:rPr>
              <a:t>|  © 2019 National Council on Aging  |  ncoa.org  |  @</a:t>
            </a:r>
            <a:r>
              <a:rPr lang="en-US" sz="1050" dirty="0" err="1">
                <a:latin typeface="Helvetica" pitchFamily="2" charset="0"/>
              </a:rPr>
              <a:t>NCOAging</a:t>
            </a:r>
            <a:r>
              <a:rPr lang="en-US" sz="1050" dirty="0">
                <a:latin typeface="Helvetica" pitchFamily="2" charset="0"/>
              </a:rPr>
              <a:t> </a:t>
            </a:r>
          </a:p>
        </p:txBody>
      </p:sp>
      <p:pic>
        <p:nvPicPr>
          <p:cNvPr id="22" name="Picture 21">
            <a:extLst>
              <a:ext uri="{FF2B5EF4-FFF2-40B4-BE49-F238E27FC236}">
                <a16:creationId xmlns:a16="http://schemas.microsoft.com/office/drawing/2014/main" id="{CB1F13EC-7EF4-5043-9C57-ED7335405CC5}"/>
              </a:ext>
            </a:extLst>
          </p:cNvPr>
          <p:cNvPicPr>
            <a:picLocks noChangeAspect="1"/>
          </p:cNvPicPr>
          <p:nvPr userDrawn="1"/>
        </p:nvPicPr>
        <p:blipFill>
          <a:blip r:embed="rId3"/>
          <a:stretch>
            <a:fillRect/>
          </a:stretch>
        </p:blipFill>
        <p:spPr>
          <a:xfrm>
            <a:off x="356514" y="7200598"/>
            <a:ext cx="1342571" cy="375882"/>
          </a:xfrm>
          <a:prstGeom prst="rect">
            <a:avLst/>
          </a:prstGeom>
        </p:spPr>
      </p:pic>
      <p:sp>
        <p:nvSpPr>
          <p:cNvPr id="23" name="Slide Number Placeholder 12">
            <a:extLst>
              <a:ext uri="{FF2B5EF4-FFF2-40B4-BE49-F238E27FC236}">
                <a16:creationId xmlns:a16="http://schemas.microsoft.com/office/drawing/2014/main" id="{6C91BF86-17FC-7449-96E4-723DA2547B09}"/>
              </a:ext>
            </a:extLst>
          </p:cNvPr>
          <p:cNvSpPr>
            <a:spLocks noGrp="1"/>
          </p:cNvSpPr>
          <p:nvPr>
            <p:ph type="sldNum" sz="quarter" idx="4"/>
          </p:nvPr>
        </p:nvSpPr>
        <p:spPr>
          <a:xfrm>
            <a:off x="12475028" y="7219099"/>
            <a:ext cx="1240961" cy="553313"/>
          </a:xfrm>
          <a:prstGeom prst="rect">
            <a:avLst/>
          </a:prstGeom>
        </p:spPr>
        <p:txBody>
          <a:bodyPr vert="horz" lIns="100584" tIns="50292" rIns="100584" bIns="50292" rtlCol="0" anchor="ctr"/>
          <a:lstStyle>
            <a:lvl1pPr algn="ctr">
              <a:defRPr sz="14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51584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3C14F30-98EA-DB40-9F26-C6859977261E}"/>
              </a:ext>
            </a:extLst>
          </p:cNvPr>
          <p:cNvSpPr/>
          <p:nvPr userDrawn="1"/>
        </p:nvSpPr>
        <p:spPr>
          <a:xfrm>
            <a:off x="9155674" y="1"/>
            <a:ext cx="4661939"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p>
        </p:txBody>
      </p:sp>
      <p:pic>
        <p:nvPicPr>
          <p:cNvPr id="10" name="Picture 9">
            <a:extLst>
              <a:ext uri="{FF2B5EF4-FFF2-40B4-BE49-F238E27FC236}">
                <a16:creationId xmlns:a16="http://schemas.microsoft.com/office/drawing/2014/main" id="{1917377C-5F33-4E4E-BDDD-B0EA39242E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281" y="282129"/>
            <a:ext cx="8463280" cy="1784773"/>
          </a:xfrm>
          <a:prstGeom prst="rect">
            <a:avLst/>
          </a:prstGeom>
        </p:spPr>
      </p:pic>
      <p:sp>
        <p:nvSpPr>
          <p:cNvPr id="3" name="Content Placeholder 2">
            <a:extLst>
              <a:ext uri="{FF2B5EF4-FFF2-40B4-BE49-F238E27FC236}">
                <a16:creationId xmlns:a16="http://schemas.microsoft.com/office/drawing/2014/main" id="{A13EE4D2-0606-184C-84F2-461F4610851C}"/>
              </a:ext>
            </a:extLst>
          </p:cNvPr>
          <p:cNvSpPr>
            <a:spLocks noGrp="1"/>
          </p:cNvSpPr>
          <p:nvPr>
            <p:ph idx="1" hasCustomPrompt="1"/>
          </p:nvPr>
        </p:nvSpPr>
        <p:spPr>
          <a:xfrm>
            <a:off x="1412466" y="3777344"/>
            <a:ext cx="7400095" cy="2958754"/>
          </a:xfrm>
          <a:prstGeom prst="rect">
            <a:avLst/>
          </a:prstGeom>
        </p:spPr>
        <p:txBody>
          <a:bodyPr>
            <a:normAutofit/>
          </a:bodyPr>
          <a:lstStyle>
            <a:lvl1pPr marL="274320" indent="-274320" algn="l">
              <a:lnSpc>
                <a:spcPct val="100000"/>
              </a:lnSpc>
              <a:spcBef>
                <a:spcPts val="0"/>
              </a:spcBef>
              <a:buClr>
                <a:srgbClr val="D55320"/>
              </a:buClr>
              <a:buFont typeface="+mj-lt"/>
              <a:buAutoNum type="arabicPeriod"/>
              <a:defRPr sz="1800" b="0" i="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dirty="0"/>
              <a:t>Here you have a second list of items</a:t>
            </a:r>
          </a:p>
          <a:p>
            <a:pPr lvl="0"/>
            <a:r>
              <a:rPr lang="en-US" dirty="0"/>
              <a:t>And some text</a:t>
            </a:r>
          </a:p>
          <a:p>
            <a:pPr lvl="0"/>
            <a:r>
              <a:rPr lang="en-US" dirty="0"/>
              <a:t>But remember not to overload your slides with content</a:t>
            </a:r>
          </a:p>
          <a:p>
            <a:pPr lvl="0"/>
            <a:r>
              <a:rPr lang="en-US" dirty="0"/>
              <a:t>Your audience will listen to you or read the content, </a:t>
            </a:r>
            <a:br>
              <a:rPr lang="en-US" dirty="0"/>
            </a:br>
            <a:r>
              <a:rPr lang="en-US" dirty="0"/>
              <a:t>but won’t do both.</a:t>
            </a:r>
          </a:p>
        </p:txBody>
      </p:sp>
      <p:sp>
        <p:nvSpPr>
          <p:cNvPr id="7" name="Subtitle 2">
            <a:extLst>
              <a:ext uri="{FF2B5EF4-FFF2-40B4-BE49-F238E27FC236}">
                <a16:creationId xmlns:a16="http://schemas.microsoft.com/office/drawing/2014/main" id="{59307D1E-E59F-FD47-937F-DF9CCF31B8C7}"/>
              </a:ext>
            </a:extLst>
          </p:cNvPr>
          <p:cNvSpPr>
            <a:spLocks noGrp="1"/>
          </p:cNvSpPr>
          <p:nvPr>
            <p:ph type="subTitle" idx="10" hasCustomPrompt="1"/>
          </p:nvPr>
        </p:nvSpPr>
        <p:spPr>
          <a:xfrm>
            <a:off x="528906" y="282112"/>
            <a:ext cx="8065775" cy="1783332"/>
          </a:xfrm>
          <a:prstGeom prst="rect">
            <a:avLst/>
          </a:prstGeom>
        </p:spPr>
        <p:txBody>
          <a:bodyPr anchor="ctr">
            <a:normAutofit/>
          </a:bodyPr>
          <a:lstStyle>
            <a:lvl1pPr marL="0" indent="0" algn="ctr">
              <a:buNone/>
              <a:defRPr sz="3600" b="1" i="0">
                <a:solidFill>
                  <a:srgbClr val="003E7F"/>
                </a:solidFill>
                <a:latin typeface="Helvetica" pitchFamily="2" charset="0"/>
                <a:cs typeface="Arial" panose="020B0604020202020204" pitchFamily="34" charset="0"/>
              </a:defRPr>
            </a:lvl1pPr>
            <a:lvl2pPr marL="690692" indent="0" algn="ctr">
              <a:buNone/>
              <a:defRPr sz="3022"/>
            </a:lvl2pPr>
            <a:lvl3pPr marL="1381383" indent="0" algn="ctr">
              <a:buNone/>
              <a:defRPr sz="2720"/>
            </a:lvl3pPr>
            <a:lvl4pPr marL="2072075" indent="0" algn="ctr">
              <a:buNone/>
              <a:defRPr sz="2418"/>
            </a:lvl4pPr>
            <a:lvl5pPr marL="2762768" indent="0" algn="ctr">
              <a:buNone/>
              <a:defRPr sz="2418"/>
            </a:lvl5pPr>
            <a:lvl6pPr marL="3453458" indent="0" algn="ctr">
              <a:buNone/>
              <a:defRPr sz="2418"/>
            </a:lvl6pPr>
            <a:lvl7pPr marL="4144151" indent="0" algn="ctr">
              <a:buNone/>
              <a:defRPr sz="2418"/>
            </a:lvl7pPr>
            <a:lvl8pPr marL="4834843" indent="0" algn="ctr">
              <a:buNone/>
              <a:defRPr sz="2418"/>
            </a:lvl8pPr>
            <a:lvl9pPr marL="5525537" indent="0" algn="ctr">
              <a:buNone/>
              <a:defRPr sz="2418"/>
            </a:lvl9pPr>
          </a:lstStyle>
          <a:p>
            <a:r>
              <a:rPr lang="en-US" dirty="0"/>
              <a:t>Click to edit Master title style</a:t>
            </a:r>
          </a:p>
        </p:txBody>
      </p:sp>
      <p:sp>
        <p:nvSpPr>
          <p:cNvPr id="12" name="Content Placeholder 2">
            <a:extLst>
              <a:ext uri="{FF2B5EF4-FFF2-40B4-BE49-F238E27FC236}">
                <a16:creationId xmlns:a16="http://schemas.microsoft.com/office/drawing/2014/main" id="{7A841714-E81D-AA43-AFFC-8B03AFFFF219}"/>
              </a:ext>
            </a:extLst>
          </p:cNvPr>
          <p:cNvSpPr>
            <a:spLocks noGrp="1"/>
          </p:cNvSpPr>
          <p:nvPr>
            <p:ph idx="12" hasCustomPrompt="1"/>
          </p:nvPr>
        </p:nvSpPr>
        <p:spPr>
          <a:xfrm>
            <a:off x="528916" y="2302951"/>
            <a:ext cx="8283657" cy="1326147"/>
          </a:xfrm>
          <a:prstGeom prst="rect">
            <a:avLst/>
          </a:prstGeom>
        </p:spPr>
        <p:txBody>
          <a:bodyPr numCol="1">
            <a:normAutofit/>
          </a:bodyPr>
          <a:lstStyle>
            <a:lvl1pPr marL="0" indent="0" algn="l" defTabSz="276277">
              <a:lnSpc>
                <a:spcPct val="100000"/>
              </a:lnSpc>
              <a:spcBef>
                <a:spcPts val="0"/>
              </a:spcBef>
              <a:buClr>
                <a:srgbClr val="D55320"/>
              </a:buClr>
              <a:buFont typeface="Arial" panose="020B0604020202020204" pitchFamily="34" charset="0"/>
              <a:buNone/>
              <a:defRPr sz="2000" b="0" i="0" kern="0" baseline="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dirty="0"/>
              <a:t>Here you have some text, but remember not to overload your slides with content. Your audience will listen to you or read the content, but won’t do both.</a:t>
            </a:r>
          </a:p>
        </p:txBody>
      </p:sp>
      <p:sp>
        <p:nvSpPr>
          <p:cNvPr id="8" name="Content Placeholder 7">
            <a:extLst>
              <a:ext uri="{FF2B5EF4-FFF2-40B4-BE49-F238E27FC236}">
                <a16:creationId xmlns:a16="http://schemas.microsoft.com/office/drawing/2014/main" id="{A3278F2D-788A-414F-8031-7FFFF2E773AC}"/>
              </a:ext>
            </a:extLst>
          </p:cNvPr>
          <p:cNvSpPr>
            <a:spLocks noGrp="1"/>
          </p:cNvSpPr>
          <p:nvPr>
            <p:ph sz="quarter" idx="13"/>
          </p:nvPr>
        </p:nvSpPr>
        <p:spPr>
          <a:xfrm>
            <a:off x="9492090" y="282112"/>
            <a:ext cx="3976228" cy="6188130"/>
          </a:xfrm>
          <a:prstGeom prst="rect">
            <a:avLst/>
          </a:prstGeom>
          <a:solidFill>
            <a:schemeClr val="tx1">
              <a:lumMod val="50000"/>
              <a:lumOff val="50000"/>
            </a:schemeClr>
          </a:solidFill>
          <a:ln w="15875">
            <a:solidFill>
              <a:schemeClr val="bg1"/>
            </a:solidFill>
          </a:ln>
        </p:spPr>
        <p:txBody>
          <a:bodyPr anchor="ctr"/>
          <a:lstStyle>
            <a:lvl1pPr marL="0" indent="0" algn="ctr">
              <a:buFontTx/>
              <a:buNone/>
              <a:defRPr>
                <a:solidFill>
                  <a:schemeClr val="bg1"/>
                </a:solidFill>
              </a:defRPr>
            </a:lvl1pPr>
          </a:lstStyle>
          <a:p>
            <a:pPr lvl="0"/>
            <a:endParaRPr lang="en-US" dirty="0"/>
          </a:p>
        </p:txBody>
      </p:sp>
      <p:sp>
        <p:nvSpPr>
          <p:cNvPr id="19" name="Rectangle 18">
            <a:extLst>
              <a:ext uri="{FF2B5EF4-FFF2-40B4-BE49-F238E27FC236}">
                <a16:creationId xmlns:a16="http://schemas.microsoft.com/office/drawing/2014/main" id="{85B06876-28AB-4347-A029-1C150D14FB2B}"/>
              </a:ext>
            </a:extLst>
          </p:cNvPr>
          <p:cNvSpPr/>
          <p:nvPr userDrawn="1"/>
        </p:nvSpPr>
        <p:spPr>
          <a:xfrm>
            <a:off x="2306316" y="7212086"/>
            <a:ext cx="11511279" cy="568537"/>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AA"/>
              </a:solidFill>
            </a:endParaRPr>
          </a:p>
        </p:txBody>
      </p:sp>
      <p:cxnSp>
        <p:nvCxnSpPr>
          <p:cNvPr id="20" name="Straight Connector 19">
            <a:extLst>
              <a:ext uri="{FF2B5EF4-FFF2-40B4-BE49-F238E27FC236}">
                <a16:creationId xmlns:a16="http://schemas.microsoft.com/office/drawing/2014/main" id="{D66C947E-7D7A-FA49-8CCB-A442DDF5B252}"/>
              </a:ext>
            </a:extLst>
          </p:cNvPr>
          <p:cNvCxnSpPr>
            <a:cxnSpLocks/>
          </p:cNvCxnSpPr>
          <p:nvPr userDrawn="1"/>
        </p:nvCxnSpPr>
        <p:spPr>
          <a:xfrm flipH="1">
            <a:off x="12392326" y="7209904"/>
            <a:ext cx="2" cy="577736"/>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8BE05173-7432-E34D-9EA6-179A3B5512EE}"/>
              </a:ext>
            </a:extLst>
          </p:cNvPr>
          <p:cNvCxnSpPr>
            <a:cxnSpLocks/>
          </p:cNvCxnSpPr>
          <p:nvPr userDrawn="1"/>
        </p:nvCxnSpPr>
        <p:spPr>
          <a:xfrm>
            <a:off x="2236922" y="7220854"/>
            <a:ext cx="0" cy="551546"/>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22" name="Footer Placeholder 10">
            <a:extLst>
              <a:ext uri="{FF2B5EF4-FFF2-40B4-BE49-F238E27FC236}">
                <a16:creationId xmlns:a16="http://schemas.microsoft.com/office/drawing/2014/main" id="{32F4E2FC-D59A-2944-99E1-5909EBAF1FC9}"/>
              </a:ext>
            </a:extLst>
          </p:cNvPr>
          <p:cNvSpPr txBox="1">
            <a:spLocks/>
          </p:cNvSpPr>
          <p:nvPr userDrawn="1"/>
        </p:nvSpPr>
        <p:spPr>
          <a:xfrm>
            <a:off x="2438402" y="7219100"/>
            <a:ext cx="9775364" cy="568539"/>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050" i="1" dirty="0">
                <a:latin typeface="Helvetica Oblique" pitchFamily="2" charset="0"/>
              </a:rPr>
              <a:t>Improving the lives of 40 million older adults by 2030  </a:t>
            </a:r>
            <a:r>
              <a:rPr lang="en-US" sz="1050" dirty="0">
                <a:latin typeface="Helvetica" pitchFamily="2" charset="0"/>
              </a:rPr>
              <a:t>|  © 2019 National Council on Aging  |  ncoa.org  |  @</a:t>
            </a:r>
            <a:r>
              <a:rPr lang="en-US" sz="1050" dirty="0" err="1">
                <a:latin typeface="Helvetica" pitchFamily="2" charset="0"/>
              </a:rPr>
              <a:t>NCOAging</a:t>
            </a:r>
            <a:r>
              <a:rPr lang="en-US" sz="1050" dirty="0">
                <a:latin typeface="Helvetica" pitchFamily="2" charset="0"/>
              </a:rPr>
              <a:t> </a:t>
            </a:r>
          </a:p>
        </p:txBody>
      </p:sp>
      <p:pic>
        <p:nvPicPr>
          <p:cNvPr id="23" name="Picture 22">
            <a:extLst>
              <a:ext uri="{FF2B5EF4-FFF2-40B4-BE49-F238E27FC236}">
                <a16:creationId xmlns:a16="http://schemas.microsoft.com/office/drawing/2014/main" id="{8382CEBE-62E6-9A4E-B59A-6982CE01FA20}"/>
              </a:ext>
            </a:extLst>
          </p:cNvPr>
          <p:cNvPicPr>
            <a:picLocks noChangeAspect="1"/>
          </p:cNvPicPr>
          <p:nvPr userDrawn="1"/>
        </p:nvPicPr>
        <p:blipFill>
          <a:blip r:embed="rId3"/>
          <a:stretch>
            <a:fillRect/>
          </a:stretch>
        </p:blipFill>
        <p:spPr>
          <a:xfrm>
            <a:off x="356514" y="7200598"/>
            <a:ext cx="1342571" cy="375882"/>
          </a:xfrm>
          <a:prstGeom prst="rect">
            <a:avLst/>
          </a:prstGeom>
        </p:spPr>
      </p:pic>
      <p:sp>
        <p:nvSpPr>
          <p:cNvPr id="24" name="Slide Number Placeholder 12">
            <a:extLst>
              <a:ext uri="{FF2B5EF4-FFF2-40B4-BE49-F238E27FC236}">
                <a16:creationId xmlns:a16="http://schemas.microsoft.com/office/drawing/2014/main" id="{4B0EBC91-79A3-5548-ADA9-9D6AC0C89102}"/>
              </a:ext>
            </a:extLst>
          </p:cNvPr>
          <p:cNvSpPr>
            <a:spLocks noGrp="1"/>
          </p:cNvSpPr>
          <p:nvPr>
            <p:ph type="sldNum" sz="quarter" idx="4"/>
          </p:nvPr>
        </p:nvSpPr>
        <p:spPr>
          <a:xfrm>
            <a:off x="12475028" y="7219099"/>
            <a:ext cx="1240961" cy="553313"/>
          </a:xfrm>
          <a:prstGeom prst="rect">
            <a:avLst/>
          </a:prstGeom>
        </p:spPr>
        <p:txBody>
          <a:bodyPr vert="horz" lIns="100584" tIns="50292" rIns="100584" bIns="50292" rtlCol="0" anchor="ctr"/>
          <a:lstStyle>
            <a:lvl1pPr algn="ctr">
              <a:defRPr sz="14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53345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E2AE9E2-DBC2-9E42-A3EB-E45036DBA0E0}"/>
              </a:ext>
            </a:extLst>
          </p:cNvPr>
          <p:cNvPicPr>
            <a:picLocks noChangeAspect="1"/>
          </p:cNvPicPr>
          <p:nvPr userDrawn="1"/>
        </p:nvPicPr>
        <p:blipFill>
          <a:blip r:embed="rId2"/>
          <a:stretch>
            <a:fillRect/>
          </a:stretch>
        </p:blipFill>
        <p:spPr>
          <a:xfrm>
            <a:off x="2306316" y="602792"/>
            <a:ext cx="10892371" cy="1468120"/>
          </a:xfrm>
          <a:prstGeom prst="rect">
            <a:avLst/>
          </a:prstGeom>
        </p:spPr>
      </p:pic>
      <p:sp>
        <p:nvSpPr>
          <p:cNvPr id="19" name="Title Placeholder 7">
            <a:extLst>
              <a:ext uri="{FF2B5EF4-FFF2-40B4-BE49-F238E27FC236}">
                <a16:creationId xmlns:a16="http://schemas.microsoft.com/office/drawing/2014/main" id="{CDDA3E25-041A-8040-8614-4C123ED284D3}"/>
              </a:ext>
            </a:extLst>
          </p:cNvPr>
          <p:cNvSpPr>
            <a:spLocks noGrp="1"/>
          </p:cNvSpPr>
          <p:nvPr>
            <p:ph type="title"/>
          </p:nvPr>
        </p:nvSpPr>
        <p:spPr>
          <a:xfrm>
            <a:off x="2438402" y="771483"/>
            <a:ext cx="10602684" cy="1299428"/>
          </a:xfrm>
          <a:prstGeom prst="rect">
            <a:avLst/>
          </a:prstGeom>
        </p:spPr>
        <p:txBody>
          <a:bodyPr vert="horz" lIns="91440" tIns="45720" rIns="91440" bIns="45720" rtlCol="0" anchor="ct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E6510EE8-11BC-8D40-A3A4-0EE858A42B00}"/>
              </a:ext>
            </a:extLst>
          </p:cNvPr>
          <p:cNvSpPr>
            <a:spLocks noGrp="1"/>
          </p:cNvSpPr>
          <p:nvPr>
            <p:ph sz="quarter" idx="13"/>
          </p:nvPr>
        </p:nvSpPr>
        <p:spPr>
          <a:xfrm>
            <a:off x="2306316" y="2527764"/>
            <a:ext cx="10892367" cy="4179888"/>
          </a:xfrm>
          <a:prstGeom prst="rect">
            <a:avLst/>
          </a:prstGeom>
        </p:spPr>
        <p:txBody>
          <a:bodyPr/>
          <a:lstStyle>
            <a:lvl1pPr marL="259072" indent="-365760" algn="l">
              <a:lnSpc>
                <a:spcPct val="100000"/>
              </a:lnSpc>
              <a:buClr>
                <a:srgbClr val="D55320"/>
              </a:buClr>
              <a:buSzPct val="80000"/>
              <a:buFont typeface="Wingdings" pitchFamily="2" charset="2"/>
              <a:buChar char="v"/>
              <a:defRPr/>
            </a:lvl1pPr>
            <a:lvl2pPr marL="777217" indent="-365760" algn="l">
              <a:lnSpc>
                <a:spcPct val="100000"/>
              </a:lnSpc>
              <a:buClr>
                <a:srgbClr val="D55320"/>
              </a:buClr>
              <a:buSzPct val="80000"/>
              <a:buFont typeface="Wingdings" pitchFamily="2" charset="2"/>
              <a:buChar char="v"/>
              <a:defRPr/>
            </a:lvl2pPr>
            <a:lvl3pPr marL="1295362" indent="-365760" algn="l">
              <a:lnSpc>
                <a:spcPct val="100000"/>
              </a:lnSpc>
              <a:buClr>
                <a:srgbClr val="D55320"/>
              </a:buClr>
              <a:buSzPct val="80000"/>
              <a:buFont typeface="Wingdings" pitchFamily="2" charset="2"/>
              <a:buChar char="v"/>
              <a:defRPr/>
            </a:lvl3pPr>
            <a:lvl4pPr marL="1813507" indent="-365760" algn="l">
              <a:lnSpc>
                <a:spcPct val="100000"/>
              </a:lnSpc>
              <a:buClr>
                <a:srgbClr val="D55320"/>
              </a:buClr>
              <a:buSzPct val="80000"/>
              <a:buFont typeface="Wingdings" pitchFamily="2" charset="2"/>
              <a:buChar char="v"/>
              <a:defRPr/>
            </a:lvl4pPr>
            <a:lvl5pPr marL="2331651" indent="-365760" algn="l">
              <a:lnSpc>
                <a:spcPct val="100000"/>
              </a:lnSpc>
              <a:buClr>
                <a:srgbClr val="D55320"/>
              </a:buClr>
              <a:buSzPct val="80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4021F7DD-AD22-214D-B6AD-35A1313F51F8}"/>
              </a:ext>
            </a:extLst>
          </p:cNvPr>
          <p:cNvSpPr/>
          <p:nvPr userDrawn="1"/>
        </p:nvSpPr>
        <p:spPr>
          <a:xfrm>
            <a:off x="2306316" y="7212086"/>
            <a:ext cx="11511279" cy="568537"/>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AA"/>
              </a:solidFill>
            </a:endParaRPr>
          </a:p>
        </p:txBody>
      </p:sp>
      <p:cxnSp>
        <p:nvCxnSpPr>
          <p:cNvPr id="16" name="Straight Connector 15">
            <a:extLst>
              <a:ext uri="{FF2B5EF4-FFF2-40B4-BE49-F238E27FC236}">
                <a16:creationId xmlns:a16="http://schemas.microsoft.com/office/drawing/2014/main" id="{4F46FB97-61B6-7F4E-84D4-07F6D0B50715}"/>
              </a:ext>
            </a:extLst>
          </p:cNvPr>
          <p:cNvCxnSpPr>
            <a:cxnSpLocks/>
          </p:cNvCxnSpPr>
          <p:nvPr userDrawn="1"/>
        </p:nvCxnSpPr>
        <p:spPr>
          <a:xfrm flipH="1">
            <a:off x="12392326" y="7209904"/>
            <a:ext cx="2" cy="577736"/>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7" name="Straight Connector 16">
            <a:extLst>
              <a:ext uri="{FF2B5EF4-FFF2-40B4-BE49-F238E27FC236}">
                <a16:creationId xmlns:a16="http://schemas.microsoft.com/office/drawing/2014/main" id="{57F376BF-8362-4242-8E39-EAA97B335370}"/>
              </a:ext>
            </a:extLst>
          </p:cNvPr>
          <p:cNvCxnSpPr>
            <a:cxnSpLocks/>
          </p:cNvCxnSpPr>
          <p:nvPr userDrawn="1"/>
        </p:nvCxnSpPr>
        <p:spPr>
          <a:xfrm>
            <a:off x="2236922" y="7220854"/>
            <a:ext cx="0" cy="551546"/>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20" name="Footer Placeholder 10">
            <a:extLst>
              <a:ext uri="{FF2B5EF4-FFF2-40B4-BE49-F238E27FC236}">
                <a16:creationId xmlns:a16="http://schemas.microsoft.com/office/drawing/2014/main" id="{AC8889D4-C2F7-DC40-AC58-0B90F3C3466C}"/>
              </a:ext>
            </a:extLst>
          </p:cNvPr>
          <p:cNvSpPr txBox="1">
            <a:spLocks/>
          </p:cNvSpPr>
          <p:nvPr userDrawn="1"/>
        </p:nvSpPr>
        <p:spPr>
          <a:xfrm>
            <a:off x="2438402" y="7219100"/>
            <a:ext cx="9775364" cy="568539"/>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050" i="1" dirty="0">
                <a:latin typeface="Helvetica Oblique" pitchFamily="2" charset="0"/>
              </a:rPr>
              <a:t>Improving the lives of 40 million older adults by 2030  </a:t>
            </a:r>
            <a:r>
              <a:rPr lang="en-US" sz="1050" dirty="0">
                <a:latin typeface="Helvetica" pitchFamily="2" charset="0"/>
              </a:rPr>
              <a:t>|  © 2019 National Council on Aging  |  ncoa.org  |  @</a:t>
            </a:r>
            <a:r>
              <a:rPr lang="en-US" sz="1050" dirty="0" err="1">
                <a:latin typeface="Helvetica" pitchFamily="2" charset="0"/>
              </a:rPr>
              <a:t>NCOAging</a:t>
            </a:r>
            <a:r>
              <a:rPr lang="en-US" sz="1050" dirty="0">
                <a:latin typeface="Helvetica" pitchFamily="2" charset="0"/>
              </a:rPr>
              <a:t> </a:t>
            </a:r>
          </a:p>
        </p:txBody>
      </p:sp>
      <p:pic>
        <p:nvPicPr>
          <p:cNvPr id="21" name="Picture 20">
            <a:extLst>
              <a:ext uri="{FF2B5EF4-FFF2-40B4-BE49-F238E27FC236}">
                <a16:creationId xmlns:a16="http://schemas.microsoft.com/office/drawing/2014/main" id="{0352015D-5DBB-4045-8402-B75F425C9F47}"/>
              </a:ext>
            </a:extLst>
          </p:cNvPr>
          <p:cNvPicPr>
            <a:picLocks noChangeAspect="1"/>
          </p:cNvPicPr>
          <p:nvPr userDrawn="1"/>
        </p:nvPicPr>
        <p:blipFill>
          <a:blip r:embed="rId3"/>
          <a:stretch>
            <a:fillRect/>
          </a:stretch>
        </p:blipFill>
        <p:spPr>
          <a:xfrm>
            <a:off x="356514" y="7200598"/>
            <a:ext cx="1342571" cy="375882"/>
          </a:xfrm>
          <a:prstGeom prst="rect">
            <a:avLst/>
          </a:prstGeom>
        </p:spPr>
      </p:pic>
      <p:sp>
        <p:nvSpPr>
          <p:cNvPr id="22" name="Slide Number Placeholder 12">
            <a:extLst>
              <a:ext uri="{FF2B5EF4-FFF2-40B4-BE49-F238E27FC236}">
                <a16:creationId xmlns:a16="http://schemas.microsoft.com/office/drawing/2014/main" id="{C366C8BF-F8B4-8D4D-A319-E14C6F293047}"/>
              </a:ext>
            </a:extLst>
          </p:cNvPr>
          <p:cNvSpPr>
            <a:spLocks noGrp="1"/>
          </p:cNvSpPr>
          <p:nvPr>
            <p:ph type="sldNum" sz="quarter" idx="4"/>
          </p:nvPr>
        </p:nvSpPr>
        <p:spPr>
          <a:xfrm>
            <a:off x="12475028" y="7219099"/>
            <a:ext cx="1240961" cy="553313"/>
          </a:xfrm>
          <a:prstGeom prst="rect">
            <a:avLst/>
          </a:prstGeom>
        </p:spPr>
        <p:txBody>
          <a:bodyPr vert="horz" lIns="100584" tIns="50292" rIns="100584" bIns="50292" rtlCol="0" anchor="ctr"/>
          <a:lstStyle>
            <a:lvl1pPr algn="ctr">
              <a:defRPr sz="14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92220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639776"/>
      </p:ext>
    </p:extLst>
  </p:cSld>
  <p:clrMap bg1="lt1" tx1="dk1" bg2="lt2" tx2="dk2" accent1="accent1" accent2="accent2" accent3="accent3" accent4="accent4" accent5="accent5" accent6="accent6" hlink="hlink" folHlink="folHlink"/>
  <p:sldLayoutIdLst>
    <p:sldLayoutId id="2147483687" r:id="rId1"/>
    <p:sldLayoutId id="2147483727" r:id="rId2"/>
    <p:sldLayoutId id="2147483709" r:id="rId3"/>
    <p:sldLayoutId id="2147483713" r:id="rId4"/>
    <p:sldLayoutId id="2147483711" r:id="rId5"/>
    <p:sldLayoutId id="2147483712" r:id="rId6"/>
    <p:sldLayoutId id="2147483692" r:id="rId7"/>
    <p:sldLayoutId id="2147483693" r:id="rId8"/>
    <p:sldLayoutId id="2147483724" r:id="rId9"/>
    <p:sldLayoutId id="2147483720" r:id="rId10"/>
    <p:sldLayoutId id="2147483726" r:id="rId11"/>
    <p:sldLayoutId id="2147483728" r:id="rId12"/>
    <p:sldLayoutId id="2147483696" r:id="rId13"/>
  </p:sldLayoutIdLst>
  <p:hf hdr="0" dt="0"/>
  <p:txStyles>
    <p:titleStyle>
      <a:lvl1pPr algn="ctr" defTabSz="1036290" rtl="0" eaLnBrk="1" latinLnBrk="0" hangingPunct="1">
        <a:lnSpc>
          <a:spcPct val="90000"/>
        </a:lnSpc>
        <a:spcBef>
          <a:spcPct val="0"/>
        </a:spcBef>
        <a:buNone/>
        <a:defRPr sz="4000" b="1" kern="1200">
          <a:solidFill>
            <a:srgbClr val="003E7F"/>
          </a:solidFill>
          <a:latin typeface="Helvetica" pitchFamily="2" charset="0"/>
          <a:ea typeface="+mj-ea"/>
          <a:cs typeface="+mj-cs"/>
        </a:defRPr>
      </a:lvl1pPr>
    </p:titleStyle>
    <p:bodyStyle>
      <a:lvl1pPr marL="259072" indent="-259072" algn="l" defTabSz="1036290" rtl="0" eaLnBrk="1" latinLnBrk="0" hangingPunct="1">
        <a:lnSpc>
          <a:spcPct val="100000"/>
        </a:lnSpc>
        <a:spcBef>
          <a:spcPts val="0"/>
        </a:spcBef>
        <a:spcAft>
          <a:spcPts val="600"/>
        </a:spcAft>
        <a:buFont typeface="Arial" panose="020B0604020202020204" pitchFamily="34" charset="0"/>
        <a:buChar char="•"/>
        <a:defRPr sz="3173" b="0" i="0" kern="1200">
          <a:solidFill>
            <a:schemeClr val="tx1"/>
          </a:solidFill>
          <a:latin typeface="Helvetica" pitchFamily="2" charset="0"/>
          <a:ea typeface="+mn-ea"/>
          <a:cs typeface="+mn-cs"/>
        </a:defRPr>
      </a:lvl1pPr>
      <a:lvl2pPr marL="777217" indent="-259072" algn="l" defTabSz="1036290" rtl="0" eaLnBrk="1" latinLnBrk="0" hangingPunct="1">
        <a:lnSpc>
          <a:spcPct val="100000"/>
        </a:lnSpc>
        <a:spcBef>
          <a:spcPts val="0"/>
        </a:spcBef>
        <a:spcAft>
          <a:spcPts val="600"/>
        </a:spcAft>
        <a:buFont typeface="Arial" panose="020B0604020202020204" pitchFamily="34" charset="0"/>
        <a:buChar char="•"/>
        <a:defRPr sz="2720" b="0" i="0" kern="1200">
          <a:solidFill>
            <a:schemeClr val="tx1"/>
          </a:solidFill>
          <a:latin typeface="Helvetica" pitchFamily="2" charset="0"/>
          <a:ea typeface="+mn-ea"/>
          <a:cs typeface="+mn-cs"/>
        </a:defRPr>
      </a:lvl2pPr>
      <a:lvl3pPr marL="1295362" indent="-259072" algn="l" defTabSz="1036290" rtl="0" eaLnBrk="1" latinLnBrk="0" hangingPunct="1">
        <a:lnSpc>
          <a:spcPct val="100000"/>
        </a:lnSpc>
        <a:spcBef>
          <a:spcPts val="0"/>
        </a:spcBef>
        <a:spcAft>
          <a:spcPts val="600"/>
        </a:spcAft>
        <a:buFont typeface="Arial" panose="020B0604020202020204" pitchFamily="34" charset="0"/>
        <a:buChar char="•"/>
        <a:defRPr sz="2267" b="0" i="0" kern="1200">
          <a:solidFill>
            <a:schemeClr val="tx1"/>
          </a:solidFill>
          <a:latin typeface="Helvetica" pitchFamily="2" charset="0"/>
          <a:ea typeface="+mn-ea"/>
          <a:cs typeface="+mn-cs"/>
        </a:defRPr>
      </a:lvl3pPr>
      <a:lvl4pPr marL="1813507" indent="-259072" algn="l" defTabSz="1036290" rtl="0" eaLnBrk="1" latinLnBrk="0" hangingPunct="1">
        <a:lnSpc>
          <a:spcPct val="100000"/>
        </a:lnSpc>
        <a:spcBef>
          <a:spcPts val="0"/>
        </a:spcBef>
        <a:spcAft>
          <a:spcPts val="600"/>
        </a:spcAft>
        <a:buFont typeface="Arial" panose="020B0604020202020204" pitchFamily="34" charset="0"/>
        <a:buChar char="•"/>
        <a:defRPr sz="2040" b="0" i="0" kern="1200">
          <a:solidFill>
            <a:schemeClr val="tx1"/>
          </a:solidFill>
          <a:latin typeface="Helvetica" pitchFamily="2" charset="0"/>
          <a:ea typeface="+mn-ea"/>
          <a:cs typeface="+mn-cs"/>
        </a:defRPr>
      </a:lvl4pPr>
      <a:lvl5pPr marL="2331651" indent="-259072" algn="l" defTabSz="1036290" rtl="0" eaLnBrk="1" latinLnBrk="0" hangingPunct="1">
        <a:lnSpc>
          <a:spcPct val="100000"/>
        </a:lnSpc>
        <a:spcBef>
          <a:spcPts val="0"/>
        </a:spcBef>
        <a:spcAft>
          <a:spcPts val="600"/>
        </a:spcAft>
        <a:buFont typeface="Arial" panose="020B0604020202020204" pitchFamily="34" charset="0"/>
        <a:buChar char="•"/>
        <a:defRPr sz="2040" b="0" i="0" kern="1200">
          <a:solidFill>
            <a:schemeClr val="tx1"/>
          </a:solidFill>
          <a:latin typeface="Helvetica" pitchFamily="2" charset="0"/>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FA238D-EB06-9B4D-9473-3B7FE2D612CD}"/>
              </a:ext>
            </a:extLst>
          </p:cNvPr>
          <p:cNvSpPr/>
          <p:nvPr/>
        </p:nvSpPr>
        <p:spPr>
          <a:xfrm>
            <a:off x="1" y="0"/>
            <a:ext cx="13817600" cy="4683158"/>
          </a:xfrm>
          <a:prstGeom prst="rect">
            <a:avLst/>
          </a:prstGeom>
          <a:solidFill>
            <a:srgbClr val="003E7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176" tIns="69088" rIns="138176" bIns="69088" numCol="1" spcCol="0" rtlCol="0" fromWordArt="0" anchor="ctr" anchorCtr="0" forceAA="0" compatLnSpc="1">
            <a:prstTxWarp prst="textNoShape">
              <a:avLst/>
            </a:prstTxWarp>
            <a:noAutofit/>
          </a:bodyPr>
          <a:lstStyle/>
          <a:p>
            <a:pPr algn="ctr"/>
            <a:endParaRPr lang="en-US" sz="3032" dirty="0"/>
          </a:p>
        </p:txBody>
      </p:sp>
      <p:pic>
        <p:nvPicPr>
          <p:cNvPr id="2" name="Picture 1">
            <a:extLst>
              <a:ext uri="{FF2B5EF4-FFF2-40B4-BE49-F238E27FC236}">
                <a16:creationId xmlns:a16="http://schemas.microsoft.com/office/drawing/2014/main" id="{46B759F6-D24B-D74D-8E6A-D94552603350}"/>
              </a:ext>
            </a:extLst>
          </p:cNvPr>
          <p:cNvPicPr>
            <a:picLocks noChangeAspect="1"/>
          </p:cNvPicPr>
          <p:nvPr/>
        </p:nvPicPr>
        <p:blipFill>
          <a:blip r:embed="rId3"/>
          <a:stretch>
            <a:fillRect/>
          </a:stretch>
        </p:blipFill>
        <p:spPr>
          <a:xfrm>
            <a:off x="534390" y="451262"/>
            <a:ext cx="12789724" cy="3776353"/>
          </a:xfrm>
          <a:prstGeom prst="rect">
            <a:avLst/>
          </a:prstGeom>
        </p:spPr>
      </p:pic>
      <p:sp>
        <p:nvSpPr>
          <p:cNvPr id="15" name="Text Placeholder 14">
            <a:extLst>
              <a:ext uri="{FF2B5EF4-FFF2-40B4-BE49-F238E27FC236}">
                <a16:creationId xmlns:a16="http://schemas.microsoft.com/office/drawing/2014/main" id="{DE302F38-80D7-A84B-87BF-2B426F63BF72}"/>
              </a:ext>
            </a:extLst>
          </p:cNvPr>
          <p:cNvSpPr>
            <a:spLocks noGrp="1"/>
          </p:cNvSpPr>
          <p:nvPr>
            <p:ph type="body" sz="quarter" idx="4294967295"/>
          </p:nvPr>
        </p:nvSpPr>
        <p:spPr>
          <a:xfrm>
            <a:off x="3308667" y="3756057"/>
            <a:ext cx="7159625" cy="927100"/>
          </a:xfrm>
          <a:prstGeom prst="rect">
            <a:avLst/>
          </a:prstGeom>
        </p:spPr>
        <p:txBody>
          <a:bodyPr anchor="ctr">
            <a:normAutofit/>
          </a:bodyPr>
          <a:lstStyle/>
          <a:p>
            <a:pPr marL="0" indent="0" algn="ctr">
              <a:buNone/>
            </a:pPr>
            <a:r>
              <a:rPr lang="en-US" b="1" dirty="0">
                <a:solidFill>
                  <a:schemeClr val="bg1"/>
                </a:solidFill>
              </a:rPr>
              <a:t>Speaker  |   Date</a:t>
            </a:r>
          </a:p>
        </p:txBody>
      </p:sp>
      <p:sp>
        <p:nvSpPr>
          <p:cNvPr id="4" name="Title 3">
            <a:extLst>
              <a:ext uri="{FF2B5EF4-FFF2-40B4-BE49-F238E27FC236}">
                <a16:creationId xmlns:a16="http://schemas.microsoft.com/office/drawing/2014/main" id="{FC560B12-240C-D142-864A-36C80565AB9C}"/>
              </a:ext>
            </a:extLst>
          </p:cNvPr>
          <p:cNvSpPr>
            <a:spLocks noGrp="1"/>
          </p:cNvSpPr>
          <p:nvPr>
            <p:ph type="title"/>
          </p:nvPr>
        </p:nvSpPr>
        <p:spPr/>
        <p:txBody>
          <a:bodyPr>
            <a:normAutofit/>
          </a:bodyPr>
          <a:lstStyle/>
          <a:p>
            <a:pPr marL="0" indent="0">
              <a:lnSpc>
                <a:spcPct val="100000"/>
              </a:lnSpc>
            </a:pPr>
            <a:r>
              <a:rPr lang="en-US" sz="6600" dirty="0">
                <a:latin typeface="Franklin Gothic Demi" panose="020B0603020102020204" pitchFamily="34" charset="0"/>
              </a:rPr>
              <a:t>Lyft Ridesharing at </a:t>
            </a:r>
            <a:br>
              <a:rPr lang="en-US" sz="6600" dirty="0">
                <a:latin typeface="Franklin Gothic Demi" panose="020B0603020102020204" pitchFamily="34" charset="0"/>
              </a:rPr>
            </a:br>
            <a:r>
              <a:rPr lang="en-US" sz="6600" dirty="0">
                <a:latin typeface="Franklin Gothic Demi" panose="020B0603020102020204" pitchFamily="34" charset="0"/>
              </a:rPr>
              <a:t>[ your Center ] </a:t>
            </a:r>
          </a:p>
        </p:txBody>
      </p:sp>
    </p:spTree>
    <p:extLst>
      <p:ext uri="{BB962C8B-B14F-4D97-AF65-F5344CB8AC3E}">
        <p14:creationId xmlns:p14="http://schemas.microsoft.com/office/powerpoint/2010/main" val="214942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B53949-89A0-7D46-8D7B-FC4C025895DA}"/>
              </a:ext>
            </a:extLst>
          </p:cNvPr>
          <p:cNvSpPr>
            <a:spLocks noGrp="1"/>
          </p:cNvSpPr>
          <p:nvPr>
            <p:ph idx="1"/>
          </p:nvPr>
        </p:nvSpPr>
        <p:spPr>
          <a:xfrm>
            <a:off x="5116285" y="2364465"/>
            <a:ext cx="8479957" cy="4351824"/>
          </a:xfrm>
        </p:spPr>
        <p:txBody>
          <a:bodyPr/>
          <a:lstStyle/>
          <a:p>
            <a:r>
              <a:rPr lang="en-US" dirty="0"/>
              <a:t>Call:  xxx-xxx-</a:t>
            </a:r>
            <a:r>
              <a:rPr lang="en-US" dirty="0" err="1"/>
              <a:t>xxxx</a:t>
            </a:r>
            <a:r>
              <a:rPr lang="en-US" dirty="0"/>
              <a:t> and ask for your rides</a:t>
            </a:r>
          </a:p>
          <a:p>
            <a:r>
              <a:rPr lang="en-US" dirty="0"/>
              <a:t>Contact:  Contacts name and title</a:t>
            </a:r>
          </a:p>
          <a:p>
            <a:r>
              <a:rPr lang="en-US" dirty="0"/>
              <a:t>Direct Line:  xxx-xxx-</a:t>
            </a:r>
            <a:r>
              <a:rPr lang="en-US" dirty="0" err="1"/>
              <a:t>xxxx</a:t>
            </a:r>
            <a:endParaRPr lang="en-US" dirty="0"/>
          </a:p>
        </p:txBody>
      </p:sp>
      <p:sp>
        <p:nvSpPr>
          <p:cNvPr id="3" name="Subtitle 2">
            <a:extLst>
              <a:ext uri="{FF2B5EF4-FFF2-40B4-BE49-F238E27FC236}">
                <a16:creationId xmlns:a16="http://schemas.microsoft.com/office/drawing/2014/main" id="{98736E76-F188-754F-A74E-6C89F9466816}"/>
              </a:ext>
            </a:extLst>
          </p:cNvPr>
          <p:cNvSpPr>
            <a:spLocks noGrp="1"/>
          </p:cNvSpPr>
          <p:nvPr>
            <p:ph type="subTitle" idx="10"/>
          </p:nvPr>
        </p:nvSpPr>
        <p:spPr/>
        <p:txBody>
          <a:bodyPr/>
          <a:lstStyle/>
          <a:p>
            <a:r>
              <a:rPr lang="en-US" dirty="0"/>
              <a:t>Ready to Enroll?</a:t>
            </a:r>
          </a:p>
        </p:txBody>
      </p:sp>
      <p:sp>
        <p:nvSpPr>
          <p:cNvPr id="4" name="Slide Number Placeholder 3">
            <a:extLst>
              <a:ext uri="{FF2B5EF4-FFF2-40B4-BE49-F238E27FC236}">
                <a16:creationId xmlns:a16="http://schemas.microsoft.com/office/drawing/2014/main" id="{93B0DFB3-F5C7-C04B-83B1-100F6AA3A931}"/>
              </a:ext>
            </a:extLst>
          </p:cNvPr>
          <p:cNvSpPr>
            <a:spLocks noGrp="1"/>
          </p:cNvSpPr>
          <p:nvPr>
            <p:ph type="sldNum" sz="quarter" idx="4"/>
          </p:nvPr>
        </p:nvSpPr>
        <p:spPr>
          <a:xfrm>
            <a:off x="12374880" y="7203877"/>
            <a:ext cx="1442730" cy="568536"/>
          </a:xfrm>
          <a:prstGeom prst="rect">
            <a:avLst/>
          </a:prstGeom>
        </p:spPr>
        <p:txBody>
          <a:bodyPr/>
          <a:lstStyle/>
          <a:p>
            <a:fld id="{7407AE2B-5099-7E47-BBD9-B1DA69B8770E}" type="slidenum">
              <a:rPr lang="en-US" smtClean="0"/>
              <a:pPr/>
              <a:t>10</a:t>
            </a:fld>
            <a:endParaRPr lang="en-US" dirty="0"/>
          </a:p>
        </p:txBody>
      </p:sp>
      <p:pic>
        <p:nvPicPr>
          <p:cNvPr id="12" name="Graphic 11" descr="Signpost">
            <a:extLst>
              <a:ext uri="{FF2B5EF4-FFF2-40B4-BE49-F238E27FC236}">
                <a16:creationId xmlns:a16="http://schemas.microsoft.com/office/drawing/2014/main" id="{C8E385F5-371E-1B49-9BCE-BC368F3B95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96065" y="1140265"/>
            <a:ext cx="1507525" cy="1507525"/>
          </a:xfrm>
          <a:prstGeom prst="rect">
            <a:avLst/>
          </a:prstGeom>
        </p:spPr>
      </p:pic>
      <p:pic>
        <p:nvPicPr>
          <p:cNvPr id="14" name="Graphic 13" descr="Highway scene">
            <a:extLst>
              <a:ext uri="{FF2B5EF4-FFF2-40B4-BE49-F238E27FC236}">
                <a16:creationId xmlns:a16="http://schemas.microsoft.com/office/drawing/2014/main" id="{58D3F19C-0EDA-A444-9873-E889A17F85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429" y="745479"/>
            <a:ext cx="3140721" cy="3140721"/>
          </a:xfrm>
          <a:prstGeom prst="rect">
            <a:avLst/>
          </a:prstGeom>
        </p:spPr>
      </p:pic>
      <p:pic>
        <p:nvPicPr>
          <p:cNvPr id="18" name="Graphic 17" descr="Taxi">
            <a:extLst>
              <a:ext uri="{FF2B5EF4-FFF2-40B4-BE49-F238E27FC236}">
                <a16:creationId xmlns:a16="http://schemas.microsoft.com/office/drawing/2014/main" id="{5A69FCB9-1441-C34A-A446-384A4FA593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18734" y="3527223"/>
            <a:ext cx="1507525" cy="1507525"/>
          </a:xfrm>
          <a:prstGeom prst="rect">
            <a:avLst/>
          </a:prstGeom>
        </p:spPr>
      </p:pic>
    </p:spTree>
    <p:extLst>
      <p:ext uri="{BB962C8B-B14F-4D97-AF65-F5344CB8AC3E}">
        <p14:creationId xmlns:p14="http://schemas.microsoft.com/office/powerpoint/2010/main" val="3736116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314E-60A5-9C4A-BBE3-DCF4A487817A}"/>
              </a:ext>
            </a:extLst>
          </p:cNvPr>
          <p:cNvSpPr>
            <a:spLocks noGrp="1"/>
          </p:cNvSpPr>
          <p:nvPr>
            <p:ph type="title"/>
          </p:nvPr>
        </p:nvSpPr>
        <p:spPr/>
        <p:txBody>
          <a:bodyPr/>
          <a:lstStyle/>
          <a:p>
            <a:r>
              <a:rPr lang="en-US" dirty="0"/>
              <a:t>Edit your header here</a:t>
            </a:r>
          </a:p>
        </p:txBody>
      </p:sp>
      <p:sp>
        <p:nvSpPr>
          <p:cNvPr id="3" name="Text Placeholder 2">
            <a:extLst>
              <a:ext uri="{FF2B5EF4-FFF2-40B4-BE49-F238E27FC236}">
                <a16:creationId xmlns:a16="http://schemas.microsoft.com/office/drawing/2014/main" id="{49C2D36E-038A-354C-B64A-86864B36D12D}"/>
              </a:ext>
            </a:extLst>
          </p:cNvPr>
          <p:cNvSpPr>
            <a:spLocks noGrp="1"/>
          </p:cNvSpPr>
          <p:nvPr>
            <p:ph type="body" sz="quarter" idx="3"/>
          </p:nvPr>
        </p:nvSpPr>
        <p:spPr/>
        <p:txBody>
          <a:bodyPr/>
          <a:lstStyle/>
          <a:p>
            <a:r>
              <a:rPr lang="en-US" dirty="0"/>
              <a:t>Directions to Sign-up</a:t>
            </a:r>
          </a:p>
        </p:txBody>
      </p:sp>
      <p:sp>
        <p:nvSpPr>
          <p:cNvPr id="5" name="Text Placeholder 4">
            <a:extLst>
              <a:ext uri="{FF2B5EF4-FFF2-40B4-BE49-F238E27FC236}">
                <a16:creationId xmlns:a16="http://schemas.microsoft.com/office/drawing/2014/main" id="{631C1C6B-715D-CC48-82CC-3A195F21C43A}"/>
              </a:ext>
            </a:extLst>
          </p:cNvPr>
          <p:cNvSpPr>
            <a:spLocks noGrp="1"/>
          </p:cNvSpPr>
          <p:nvPr>
            <p:ph type="body" sz="quarter" idx="12"/>
          </p:nvPr>
        </p:nvSpPr>
        <p:spPr/>
        <p:txBody>
          <a:bodyPr/>
          <a:lstStyle/>
          <a:p>
            <a:r>
              <a:rPr lang="en-US" dirty="0"/>
              <a:t>[Your senior center’s name with photo]</a:t>
            </a:r>
          </a:p>
        </p:txBody>
      </p:sp>
      <p:sp>
        <p:nvSpPr>
          <p:cNvPr id="4" name="Content Placeholder 3">
            <a:extLst>
              <a:ext uri="{FF2B5EF4-FFF2-40B4-BE49-F238E27FC236}">
                <a16:creationId xmlns:a16="http://schemas.microsoft.com/office/drawing/2014/main" id="{CFEB8ACD-BCC0-4F45-9633-90FF11489C64}"/>
              </a:ext>
            </a:extLst>
          </p:cNvPr>
          <p:cNvSpPr>
            <a:spLocks noGrp="1"/>
          </p:cNvSpPr>
          <p:nvPr>
            <p:ph sz="quarter" idx="13"/>
          </p:nvPr>
        </p:nvSpPr>
        <p:spPr>
          <a:xfrm>
            <a:off x="2234814" y="3034510"/>
            <a:ext cx="4953964" cy="3693890"/>
          </a:xfrm>
        </p:spPr>
        <p:txBody>
          <a:bodyPr/>
          <a:lstStyle/>
          <a:p>
            <a:pPr marL="0" indent="0">
              <a:buNone/>
            </a:pPr>
            <a:endParaRPr lang="en-US" dirty="0"/>
          </a:p>
        </p:txBody>
      </p:sp>
      <p:sp>
        <p:nvSpPr>
          <p:cNvPr id="12" name="Content Placeholder 11">
            <a:extLst>
              <a:ext uri="{FF2B5EF4-FFF2-40B4-BE49-F238E27FC236}">
                <a16:creationId xmlns:a16="http://schemas.microsoft.com/office/drawing/2014/main" id="{39152A2D-C0FB-D643-94B6-7397DB89BDA6}"/>
              </a:ext>
            </a:extLst>
          </p:cNvPr>
          <p:cNvSpPr>
            <a:spLocks noGrp="1"/>
          </p:cNvSpPr>
          <p:nvPr>
            <p:ph sz="quarter" idx="15"/>
          </p:nvPr>
        </p:nvSpPr>
        <p:spPr/>
        <p:txBody>
          <a:bodyPr/>
          <a:lstStyle/>
          <a:p>
            <a:r>
              <a:rPr lang="en-US" dirty="0"/>
              <a:t>[ Insert your directions and contact information to enroll in your program. ]</a:t>
            </a:r>
          </a:p>
        </p:txBody>
      </p:sp>
    </p:spTree>
    <p:extLst>
      <p:ext uri="{BB962C8B-B14F-4D97-AF65-F5344CB8AC3E}">
        <p14:creationId xmlns:p14="http://schemas.microsoft.com/office/powerpoint/2010/main" val="1740558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750478-F346-1D45-AD97-B94192C8CD80}"/>
              </a:ext>
            </a:extLst>
          </p:cNvPr>
          <p:cNvSpPr>
            <a:spLocks noGrp="1"/>
          </p:cNvSpPr>
          <p:nvPr>
            <p:ph type="title"/>
          </p:nvPr>
        </p:nvSpPr>
        <p:spPr>
          <a:xfrm>
            <a:off x="949124" y="1044172"/>
            <a:ext cx="11933500" cy="1417127"/>
          </a:xfrm>
        </p:spPr>
        <p:txBody>
          <a:bodyPr>
            <a:normAutofit fontScale="90000"/>
          </a:bodyPr>
          <a:lstStyle/>
          <a:p>
            <a:pPr>
              <a:lnSpc>
                <a:spcPct val="100000"/>
              </a:lnSpc>
            </a:pPr>
            <a:r>
              <a:rPr lang="en-US" sz="3740" dirty="0"/>
              <a:t>SAVE THE DATE</a:t>
            </a:r>
            <a:br>
              <a:rPr lang="en-US" sz="4080" dirty="0"/>
            </a:br>
            <a:r>
              <a:rPr lang="en-US" sz="7593" dirty="0">
                <a:solidFill>
                  <a:srgbClr val="D55320"/>
                </a:solidFill>
              </a:rPr>
              <a:t>AGE ACTION</a:t>
            </a:r>
          </a:p>
        </p:txBody>
      </p:sp>
      <p:sp>
        <p:nvSpPr>
          <p:cNvPr id="3" name="Rectangle 2">
            <a:extLst>
              <a:ext uri="{FF2B5EF4-FFF2-40B4-BE49-F238E27FC236}">
                <a16:creationId xmlns:a16="http://schemas.microsoft.com/office/drawing/2014/main" id="{F39E463E-35A2-42D8-B70C-748E6BD9D6C2}"/>
              </a:ext>
            </a:extLst>
          </p:cNvPr>
          <p:cNvSpPr/>
          <p:nvPr/>
        </p:nvSpPr>
        <p:spPr>
          <a:xfrm>
            <a:off x="0" y="2983849"/>
            <a:ext cx="13817600" cy="1487458"/>
          </a:xfrm>
          <a:prstGeom prst="rect">
            <a:avLst/>
          </a:prstGeom>
        </p:spPr>
        <p:txBody>
          <a:bodyPr wrap="square">
            <a:spAutoFit/>
          </a:bodyPr>
          <a:lstStyle/>
          <a:p>
            <a:pPr algn="ctr"/>
            <a:r>
              <a:rPr lang="en-US" sz="4533" b="1" dirty="0">
                <a:solidFill>
                  <a:srgbClr val="003E7F"/>
                </a:solidFill>
                <a:latin typeface="Helvetica" pitchFamily="2" charset="0"/>
              </a:rPr>
              <a:t>JUNE 8–10, 2020</a:t>
            </a:r>
          </a:p>
          <a:p>
            <a:pPr algn="ctr"/>
            <a:r>
              <a:rPr lang="en-US" sz="4533" b="1" dirty="0">
                <a:solidFill>
                  <a:srgbClr val="003E7F"/>
                </a:solidFill>
                <a:latin typeface="Helvetica" pitchFamily="2" charset="0"/>
              </a:rPr>
              <a:t>Virtual</a:t>
            </a:r>
          </a:p>
        </p:txBody>
      </p:sp>
      <p:pic>
        <p:nvPicPr>
          <p:cNvPr id="19" name="Picture 18">
            <a:extLst>
              <a:ext uri="{FF2B5EF4-FFF2-40B4-BE49-F238E27FC236}">
                <a16:creationId xmlns:a16="http://schemas.microsoft.com/office/drawing/2014/main" id="{0288B395-3B6E-4B5C-8DEE-A3F0843577EC}"/>
              </a:ext>
            </a:extLst>
          </p:cNvPr>
          <p:cNvPicPr>
            <a:picLocks noChangeAspect="1"/>
          </p:cNvPicPr>
          <p:nvPr/>
        </p:nvPicPr>
        <p:blipFill>
          <a:blip r:embed="rId2"/>
          <a:stretch>
            <a:fillRect/>
          </a:stretch>
        </p:blipFill>
        <p:spPr>
          <a:xfrm>
            <a:off x="3902576" y="4171224"/>
            <a:ext cx="5998785" cy="2791705"/>
          </a:xfrm>
          <a:prstGeom prst="rect">
            <a:avLst/>
          </a:prstGeom>
        </p:spPr>
      </p:pic>
      <p:sp>
        <p:nvSpPr>
          <p:cNvPr id="4" name="Rectangle 3">
            <a:extLst>
              <a:ext uri="{FF2B5EF4-FFF2-40B4-BE49-F238E27FC236}">
                <a16:creationId xmlns:a16="http://schemas.microsoft.com/office/drawing/2014/main" id="{95EB0CD6-C673-424F-9B81-1A6829552C27}"/>
              </a:ext>
            </a:extLst>
          </p:cNvPr>
          <p:cNvSpPr/>
          <p:nvPr/>
        </p:nvSpPr>
        <p:spPr>
          <a:xfrm>
            <a:off x="1" y="4730652"/>
            <a:ext cx="13817600" cy="461665"/>
          </a:xfrm>
          <a:prstGeom prst="rect">
            <a:avLst/>
          </a:prstGeom>
        </p:spPr>
        <p:txBody>
          <a:bodyPr wrap="square">
            <a:spAutoFit/>
          </a:bodyPr>
          <a:lstStyle/>
          <a:p>
            <a:pPr algn="ctr"/>
            <a:r>
              <a:rPr lang="en-US" sz="2400" b="1" dirty="0">
                <a:solidFill>
                  <a:srgbClr val="D55320"/>
                </a:solidFill>
                <a:latin typeface="Helvetica" pitchFamily="2" charset="0"/>
              </a:rPr>
              <a:t>AgeAction.org</a:t>
            </a:r>
          </a:p>
        </p:txBody>
      </p:sp>
    </p:spTree>
    <p:extLst>
      <p:ext uri="{BB962C8B-B14F-4D97-AF65-F5344CB8AC3E}">
        <p14:creationId xmlns:p14="http://schemas.microsoft.com/office/powerpoint/2010/main" val="48345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0EE4-9E4E-2440-8D6E-177E6A606FB1}"/>
              </a:ext>
            </a:extLst>
          </p:cNvPr>
          <p:cNvSpPr>
            <a:spLocks noGrp="1"/>
          </p:cNvSpPr>
          <p:nvPr>
            <p:ph type="title"/>
          </p:nvPr>
        </p:nvSpPr>
        <p:spPr/>
        <p:txBody>
          <a:bodyPr/>
          <a:lstStyle/>
          <a:p>
            <a:r>
              <a:rPr lang="en-US" dirty="0"/>
              <a:t>What We Do</a:t>
            </a:r>
          </a:p>
        </p:txBody>
      </p:sp>
      <p:sp>
        <p:nvSpPr>
          <p:cNvPr id="4" name="Content Placeholder 3">
            <a:extLst>
              <a:ext uri="{FF2B5EF4-FFF2-40B4-BE49-F238E27FC236}">
                <a16:creationId xmlns:a16="http://schemas.microsoft.com/office/drawing/2014/main" id="{2FA602EC-5FAE-B746-A8F6-40FB69516A28}"/>
              </a:ext>
            </a:extLst>
          </p:cNvPr>
          <p:cNvSpPr>
            <a:spLocks noGrp="1"/>
          </p:cNvSpPr>
          <p:nvPr>
            <p:ph sz="quarter" idx="13"/>
          </p:nvPr>
        </p:nvSpPr>
        <p:spPr/>
        <p:txBody>
          <a:bodyPr/>
          <a:lstStyle/>
          <a:p>
            <a:r>
              <a:rPr lang="en-US" dirty="0"/>
              <a:t>Health &amp; Well-Being [add list]</a:t>
            </a:r>
          </a:p>
        </p:txBody>
      </p:sp>
      <p:pic>
        <p:nvPicPr>
          <p:cNvPr id="12" name="Picture Placeholder 50">
            <a:extLst>
              <a:ext uri="{FF2B5EF4-FFF2-40B4-BE49-F238E27FC236}">
                <a16:creationId xmlns:a16="http://schemas.microsoft.com/office/drawing/2014/main" id="{8E393D30-E747-0042-A26B-EA2BDFDB3D3F}"/>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1095" r="1095"/>
          <a:stretch/>
        </p:blipFill>
        <p:spPr/>
      </p:pic>
      <p:pic>
        <p:nvPicPr>
          <p:cNvPr id="14" name="Picture Placeholder 42">
            <a:extLst>
              <a:ext uri="{FF2B5EF4-FFF2-40B4-BE49-F238E27FC236}">
                <a16:creationId xmlns:a16="http://schemas.microsoft.com/office/drawing/2014/main" id="{E9C7DD7B-4827-4346-A85C-B7C2EF13A712}"/>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l="1469" r="1469"/>
          <a:stretch/>
        </p:blipFill>
        <p:spPr/>
      </p:pic>
      <p:pic>
        <p:nvPicPr>
          <p:cNvPr id="15" name="Picture Placeholder 26">
            <a:extLst>
              <a:ext uri="{FF2B5EF4-FFF2-40B4-BE49-F238E27FC236}">
                <a16:creationId xmlns:a16="http://schemas.microsoft.com/office/drawing/2014/main" id="{32AF1716-1D7B-C74C-B1CE-8A1219DF7CAF}"/>
              </a:ext>
            </a:extLst>
          </p:cNvPr>
          <p:cNvPicPr>
            <a:picLocks noGrp="1" noChangeAspect="1"/>
          </p:cNvPicPr>
          <p:nvPr>
            <p:ph type="pic" sz="quarter" idx="18"/>
          </p:nvPr>
        </p:nvPicPr>
        <p:blipFill rotWithShape="1">
          <a:blip r:embed="rId5" cstate="screen">
            <a:extLst>
              <a:ext uri="{28A0092B-C50C-407E-A947-70E740481C1C}">
                <a14:useLocalDpi xmlns:a14="http://schemas.microsoft.com/office/drawing/2010/main"/>
              </a:ext>
            </a:extLst>
          </a:blip>
          <a:srcRect l="1517" r="1517"/>
          <a:stretch/>
        </p:blipFill>
        <p:spPr/>
      </p:pic>
      <p:pic>
        <p:nvPicPr>
          <p:cNvPr id="13" name="Picture Placeholder 13">
            <a:extLst>
              <a:ext uri="{FF2B5EF4-FFF2-40B4-BE49-F238E27FC236}">
                <a16:creationId xmlns:a16="http://schemas.microsoft.com/office/drawing/2014/main" id="{94C3136C-C494-1444-805A-C21C1FF12930}"/>
              </a:ext>
            </a:extLst>
          </p:cNvPr>
          <p:cNvPicPr>
            <a:picLocks noGrp="1" noChangeAspect="1"/>
          </p:cNvPicPr>
          <p:nvPr>
            <p:ph type="pic" sz="quarter" idx="19"/>
          </p:nvPr>
        </p:nvPicPr>
        <p:blipFill rotWithShape="1">
          <a:blip r:embed="rId6" cstate="screen">
            <a:extLst>
              <a:ext uri="{28A0092B-C50C-407E-A947-70E740481C1C}">
                <a14:useLocalDpi xmlns:a14="http://schemas.microsoft.com/office/drawing/2010/main"/>
              </a:ext>
            </a:extLst>
          </a:blip>
          <a:srcRect l="1517" r="1517"/>
          <a:stretch/>
        </p:blipFill>
        <p:spPr/>
      </p:pic>
      <p:sp>
        <p:nvSpPr>
          <p:cNvPr id="9" name="Content Placeholder 8">
            <a:extLst>
              <a:ext uri="{FF2B5EF4-FFF2-40B4-BE49-F238E27FC236}">
                <a16:creationId xmlns:a16="http://schemas.microsoft.com/office/drawing/2014/main" id="{E3042458-90C9-024F-A88B-5CF0692C4B76}"/>
              </a:ext>
            </a:extLst>
          </p:cNvPr>
          <p:cNvSpPr>
            <a:spLocks noGrp="1"/>
          </p:cNvSpPr>
          <p:nvPr>
            <p:ph sz="quarter" idx="20"/>
          </p:nvPr>
        </p:nvSpPr>
        <p:spPr>
          <a:xfrm>
            <a:off x="5199063" y="4505325"/>
            <a:ext cx="1690687" cy="2203450"/>
          </a:xfrm>
        </p:spPr>
        <p:txBody>
          <a:bodyPr/>
          <a:lstStyle/>
          <a:p>
            <a:r>
              <a:rPr lang="en-US" dirty="0"/>
              <a:t>Finances and Resources </a:t>
            </a:r>
            <a:br>
              <a:rPr lang="en-US" dirty="0"/>
            </a:br>
            <a:r>
              <a:rPr lang="en-US" dirty="0"/>
              <a:t>[add list]</a:t>
            </a:r>
          </a:p>
        </p:txBody>
      </p:sp>
      <p:sp>
        <p:nvSpPr>
          <p:cNvPr id="10" name="Content Placeholder 9">
            <a:extLst>
              <a:ext uri="{FF2B5EF4-FFF2-40B4-BE49-F238E27FC236}">
                <a16:creationId xmlns:a16="http://schemas.microsoft.com/office/drawing/2014/main" id="{02A946BA-BD4E-5341-BB2C-D8EB6674B0C8}"/>
              </a:ext>
            </a:extLst>
          </p:cNvPr>
          <p:cNvSpPr>
            <a:spLocks noGrp="1"/>
          </p:cNvSpPr>
          <p:nvPr>
            <p:ph sz="quarter" idx="21"/>
          </p:nvPr>
        </p:nvSpPr>
        <p:spPr>
          <a:xfrm>
            <a:off x="7996238" y="4505325"/>
            <a:ext cx="1690687" cy="2203450"/>
          </a:xfrm>
        </p:spPr>
        <p:txBody>
          <a:bodyPr/>
          <a:lstStyle/>
          <a:p>
            <a:r>
              <a:rPr lang="en-US" dirty="0"/>
              <a:t>Lifelong Learning </a:t>
            </a:r>
            <a:br>
              <a:rPr lang="en-US" dirty="0"/>
            </a:br>
            <a:r>
              <a:rPr lang="en-US" dirty="0"/>
              <a:t>[add list]</a:t>
            </a:r>
          </a:p>
        </p:txBody>
      </p:sp>
      <p:sp>
        <p:nvSpPr>
          <p:cNvPr id="11" name="Content Placeholder 10">
            <a:extLst>
              <a:ext uri="{FF2B5EF4-FFF2-40B4-BE49-F238E27FC236}">
                <a16:creationId xmlns:a16="http://schemas.microsoft.com/office/drawing/2014/main" id="{9CBB3A57-C9C3-A34C-B7F5-50BD26243740}"/>
              </a:ext>
            </a:extLst>
          </p:cNvPr>
          <p:cNvSpPr>
            <a:spLocks noGrp="1"/>
          </p:cNvSpPr>
          <p:nvPr>
            <p:ph sz="quarter" idx="22"/>
          </p:nvPr>
        </p:nvSpPr>
        <p:spPr>
          <a:xfrm>
            <a:off x="10804525" y="4505325"/>
            <a:ext cx="1690688" cy="2203450"/>
          </a:xfrm>
        </p:spPr>
        <p:txBody>
          <a:bodyPr/>
          <a:lstStyle/>
          <a:p>
            <a:r>
              <a:rPr lang="en-US" dirty="0"/>
              <a:t>Creativity and Culture </a:t>
            </a:r>
            <a:br>
              <a:rPr lang="en-US" dirty="0"/>
            </a:br>
            <a:r>
              <a:rPr lang="en-US" dirty="0"/>
              <a:t>[add list]</a:t>
            </a:r>
          </a:p>
        </p:txBody>
      </p:sp>
      <p:sp>
        <p:nvSpPr>
          <p:cNvPr id="16" name="Slide Number Placeholder 12">
            <a:extLst>
              <a:ext uri="{FF2B5EF4-FFF2-40B4-BE49-F238E27FC236}">
                <a16:creationId xmlns:a16="http://schemas.microsoft.com/office/drawing/2014/main" id="{FAFA462D-4C91-684B-8A8B-A6E14B1576D3}"/>
              </a:ext>
            </a:extLst>
          </p:cNvPr>
          <p:cNvSpPr>
            <a:spLocks noGrp="1"/>
          </p:cNvSpPr>
          <p:nvPr>
            <p:ph type="sldNum" sz="quarter" idx="4"/>
          </p:nvPr>
        </p:nvSpPr>
        <p:spPr/>
        <p:txBody>
          <a:bodyPr/>
          <a:lstStyle>
            <a:lvl1pPr algn="ctr">
              <a:defRPr sz="176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2</a:t>
            </a:fld>
            <a:endParaRPr lang="en-US" dirty="0"/>
          </a:p>
        </p:txBody>
      </p:sp>
    </p:spTree>
    <p:extLst>
      <p:ext uri="{BB962C8B-B14F-4D97-AF65-F5344CB8AC3E}">
        <p14:creationId xmlns:p14="http://schemas.microsoft.com/office/powerpoint/2010/main" val="2179203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4450-EB4D-D846-ACE0-DBAC0EB86E87}"/>
              </a:ext>
            </a:extLst>
          </p:cNvPr>
          <p:cNvSpPr>
            <a:spLocks noGrp="1"/>
          </p:cNvSpPr>
          <p:nvPr>
            <p:ph type="title"/>
          </p:nvPr>
        </p:nvSpPr>
        <p:spPr/>
        <p:txBody>
          <a:bodyPr/>
          <a:lstStyle/>
          <a:p>
            <a:r>
              <a:rPr lang="en-US" dirty="0"/>
              <a:t>Transportation Options at [your center]</a:t>
            </a:r>
          </a:p>
        </p:txBody>
      </p:sp>
      <p:sp>
        <p:nvSpPr>
          <p:cNvPr id="4" name="Slide Number Placeholder 3">
            <a:extLst>
              <a:ext uri="{FF2B5EF4-FFF2-40B4-BE49-F238E27FC236}">
                <a16:creationId xmlns:a16="http://schemas.microsoft.com/office/drawing/2014/main" id="{93B0DFB3-F5C7-C04B-83B1-100F6AA3A931}"/>
              </a:ext>
            </a:extLst>
          </p:cNvPr>
          <p:cNvSpPr>
            <a:spLocks noGrp="1"/>
          </p:cNvSpPr>
          <p:nvPr>
            <p:ph type="sldNum" sz="quarter" idx="4"/>
          </p:nvPr>
        </p:nvSpPr>
        <p:spPr>
          <a:prstGeom prst="rect">
            <a:avLst/>
          </a:prstGeom>
        </p:spPr>
        <p:txBody>
          <a:bodyPr/>
          <a:lstStyle/>
          <a:p>
            <a:fld id="{7407AE2B-5099-7E47-BBD9-B1DA69B8770E}" type="slidenum">
              <a:rPr lang="en-US" smtClean="0"/>
              <a:pPr/>
              <a:t>3</a:t>
            </a:fld>
            <a:endParaRPr lang="en-US" dirty="0"/>
          </a:p>
        </p:txBody>
      </p:sp>
      <p:graphicFrame>
        <p:nvGraphicFramePr>
          <p:cNvPr id="6" name="Diagram 5">
            <a:extLst>
              <a:ext uri="{FF2B5EF4-FFF2-40B4-BE49-F238E27FC236}">
                <a16:creationId xmlns:a16="http://schemas.microsoft.com/office/drawing/2014/main" id="{5A987941-808B-6C41-992B-8C46DF608CAC}"/>
              </a:ext>
            </a:extLst>
          </p:cNvPr>
          <p:cNvGraphicFramePr/>
          <p:nvPr>
            <p:extLst>
              <p:ext uri="{D42A27DB-BD31-4B8C-83A1-F6EECF244321}">
                <p14:modId xmlns:p14="http://schemas.microsoft.com/office/powerpoint/2010/main" val="3814925291"/>
              </p:ext>
            </p:extLst>
          </p:nvPr>
        </p:nvGraphicFramePr>
        <p:xfrm>
          <a:off x="1702886" y="2139727"/>
          <a:ext cx="11760959" cy="601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8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78AED566-6C69-6E49-BF82-0E1DC74BE8D6}"/>
              </a:ext>
            </a:extLst>
          </p:cNvPr>
          <p:cNvGraphicFramePr/>
          <p:nvPr>
            <p:extLst>
              <p:ext uri="{D42A27DB-BD31-4B8C-83A1-F6EECF244321}">
                <p14:modId xmlns:p14="http://schemas.microsoft.com/office/powerpoint/2010/main" val="3897072518"/>
              </p:ext>
            </p:extLst>
          </p:nvPr>
        </p:nvGraphicFramePr>
        <p:xfrm>
          <a:off x="2232448" y="2101726"/>
          <a:ext cx="7190115" cy="4793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6E4BDE85-22AC-5B46-A438-4C4C8323DC14}"/>
              </a:ext>
            </a:extLst>
          </p:cNvPr>
          <p:cNvSpPr>
            <a:spLocks noGrp="1"/>
          </p:cNvSpPr>
          <p:nvPr>
            <p:ph type="title"/>
          </p:nvPr>
        </p:nvSpPr>
        <p:spPr/>
        <p:txBody>
          <a:bodyPr/>
          <a:lstStyle/>
          <a:p>
            <a:r>
              <a:rPr lang="en-US" dirty="0"/>
              <a:t>Who Uses [insert the local name of your ridesharing program]?</a:t>
            </a:r>
          </a:p>
        </p:txBody>
      </p:sp>
      <p:sp>
        <p:nvSpPr>
          <p:cNvPr id="9" name="Text Placeholder 8">
            <a:extLst>
              <a:ext uri="{FF2B5EF4-FFF2-40B4-BE49-F238E27FC236}">
                <a16:creationId xmlns:a16="http://schemas.microsoft.com/office/drawing/2014/main" id="{C041D8E0-08B2-7549-96F9-5D83FDAEBEB3}"/>
              </a:ext>
            </a:extLst>
          </p:cNvPr>
          <p:cNvSpPr>
            <a:spLocks noGrp="1"/>
          </p:cNvSpPr>
          <p:nvPr>
            <p:ph type="body" idx="1"/>
          </p:nvPr>
        </p:nvSpPr>
        <p:spPr>
          <a:xfrm>
            <a:off x="2358032" y="2164466"/>
            <a:ext cx="7599304" cy="1264533"/>
          </a:xfrm>
        </p:spPr>
        <p:txBody>
          <a:bodyPr>
            <a:normAutofit/>
          </a:bodyPr>
          <a:lstStyle/>
          <a:p>
            <a:r>
              <a:rPr lang="en-US" sz="2800" cap="all" dirty="0">
                <a:solidFill>
                  <a:srgbClr val="D55320"/>
                </a:solidFill>
              </a:rPr>
              <a:t>Our Typical Rider is: </a:t>
            </a:r>
            <a:r>
              <a:rPr lang="en-US" sz="2800" b="1" cap="all" dirty="0">
                <a:solidFill>
                  <a:srgbClr val="D55320"/>
                </a:solidFill>
              </a:rPr>
              <a:t>xx Years Old</a:t>
            </a:r>
          </a:p>
        </p:txBody>
      </p:sp>
      <p:sp>
        <p:nvSpPr>
          <p:cNvPr id="4" name="Slide Number Placeholder 3">
            <a:extLst>
              <a:ext uri="{FF2B5EF4-FFF2-40B4-BE49-F238E27FC236}">
                <a16:creationId xmlns:a16="http://schemas.microsoft.com/office/drawing/2014/main" id="{93B0DFB3-F5C7-C04B-83B1-100F6AA3A931}"/>
              </a:ext>
            </a:extLst>
          </p:cNvPr>
          <p:cNvSpPr>
            <a:spLocks noGrp="1"/>
          </p:cNvSpPr>
          <p:nvPr>
            <p:ph type="sldNum" sz="quarter" idx="4"/>
          </p:nvPr>
        </p:nvSpPr>
        <p:spPr/>
        <p:txBody>
          <a:bodyPr/>
          <a:lstStyle/>
          <a:p>
            <a:fld id="{7407AE2B-5099-7E47-BBD9-B1DA69B8770E}" type="slidenum">
              <a:rPr lang="en-US" smtClean="0"/>
              <a:pPr/>
              <a:t>4</a:t>
            </a:fld>
            <a:endParaRPr lang="en-US" dirty="0"/>
          </a:p>
        </p:txBody>
      </p:sp>
      <p:sp>
        <p:nvSpPr>
          <p:cNvPr id="33" name="Content Placeholder 32">
            <a:extLst>
              <a:ext uri="{FF2B5EF4-FFF2-40B4-BE49-F238E27FC236}">
                <a16:creationId xmlns:a16="http://schemas.microsoft.com/office/drawing/2014/main" id="{87CC113C-0D4E-6D4D-B621-E679A2E793D9}"/>
              </a:ext>
            </a:extLst>
          </p:cNvPr>
          <p:cNvSpPr>
            <a:spLocks noGrp="1"/>
          </p:cNvSpPr>
          <p:nvPr>
            <p:ph sz="quarter" idx="4294967295"/>
          </p:nvPr>
        </p:nvSpPr>
        <p:spPr>
          <a:xfrm>
            <a:off x="10178143" y="3348311"/>
            <a:ext cx="3247571" cy="3148012"/>
          </a:xfrm>
          <a:prstGeom prst="rect">
            <a:avLst/>
          </a:prstGeom>
        </p:spPr>
        <p:txBody>
          <a:bodyPr>
            <a:normAutofit/>
          </a:bodyPr>
          <a:lstStyle/>
          <a:p>
            <a:pPr marL="0" indent="0">
              <a:lnSpc>
                <a:spcPct val="150000"/>
              </a:lnSpc>
              <a:buNone/>
            </a:pPr>
            <a:r>
              <a:rPr lang="en-US" sz="1600" b="1" dirty="0">
                <a:solidFill>
                  <a:srgbClr val="D55320"/>
                </a:solidFill>
              </a:rPr>
              <a:t>Uses Ambulation Aides: </a:t>
            </a:r>
            <a:br>
              <a:rPr lang="en-US" sz="1600" b="1" dirty="0">
                <a:solidFill>
                  <a:srgbClr val="D55320"/>
                </a:solidFill>
              </a:rPr>
            </a:br>
            <a:r>
              <a:rPr lang="en-US" sz="1600" dirty="0"/>
              <a:t>cane, walker, or collapsible wheelchair (Riders must be able to transfer in and out of the vehicle unassisted. Caregivers may enroll to accompany or assist on all rides.)</a:t>
            </a:r>
          </a:p>
        </p:txBody>
      </p:sp>
      <p:sp>
        <p:nvSpPr>
          <p:cNvPr id="11" name="Text Placeholder 10">
            <a:extLst>
              <a:ext uri="{FF2B5EF4-FFF2-40B4-BE49-F238E27FC236}">
                <a16:creationId xmlns:a16="http://schemas.microsoft.com/office/drawing/2014/main" id="{BDD038F3-3329-7B4B-864B-FAB31BF21E3B}"/>
              </a:ext>
            </a:extLst>
          </p:cNvPr>
          <p:cNvSpPr>
            <a:spLocks noGrp="1"/>
          </p:cNvSpPr>
          <p:nvPr>
            <p:ph type="body" sz="quarter" idx="4294967295"/>
          </p:nvPr>
        </p:nvSpPr>
        <p:spPr>
          <a:xfrm>
            <a:off x="10104752" y="2173561"/>
            <a:ext cx="3320962" cy="1111250"/>
          </a:xfrm>
          <a:prstGeom prst="rect">
            <a:avLst/>
          </a:prstGeom>
        </p:spPr>
        <p:txBody>
          <a:bodyPr>
            <a:noAutofit/>
          </a:bodyPr>
          <a:lstStyle/>
          <a:p>
            <a:pPr marL="0" indent="0">
              <a:lnSpc>
                <a:spcPct val="100000"/>
              </a:lnSpc>
              <a:buNone/>
            </a:pPr>
            <a:r>
              <a:rPr lang="en-US" sz="2000" b="1" dirty="0"/>
              <a:t>Adults 60 years or who are mentally alert and ambulatory.</a:t>
            </a:r>
          </a:p>
        </p:txBody>
      </p:sp>
      <p:sp>
        <p:nvSpPr>
          <p:cNvPr id="13" name="Text Placeholder 8">
            <a:extLst>
              <a:ext uri="{FF2B5EF4-FFF2-40B4-BE49-F238E27FC236}">
                <a16:creationId xmlns:a16="http://schemas.microsoft.com/office/drawing/2014/main" id="{1721612E-85E7-D749-AAB9-616B856DDED5}"/>
              </a:ext>
            </a:extLst>
          </p:cNvPr>
          <p:cNvSpPr txBox="1">
            <a:spLocks/>
          </p:cNvSpPr>
          <p:nvPr/>
        </p:nvSpPr>
        <p:spPr>
          <a:xfrm>
            <a:off x="7963537" y="2515475"/>
            <a:ext cx="5314761" cy="675929"/>
          </a:xfrm>
          <a:prstGeom prst="rect">
            <a:avLst/>
          </a:prstGeom>
        </p:spPr>
        <p:txBody>
          <a:bodyPr vert="horz" lIns="91440" tIns="45720" rIns="91440" bIns="45720" rtlCol="0" anchor="t">
            <a:normAutofit/>
          </a:bodyPr>
          <a:lstStyle>
            <a:lvl1pPr marL="0" marR="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sz="2000" b="1" i="0" kern="1200">
                <a:solidFill>
                  <a:schemeClr val="tx1"/>
                </a:solidFill>
                <a:latin typeface="Helvetica" pitchFamily="2" charset="0"/>
                <a:ea typeface="+mn-ea"/>
                <a:cs typeface="Arial" panose="020B0604020202020204" pitchFamily="34" charset="0"/>
              </a:defRPr>
            </a:lvl1pPr>
            <a:lvl2pPr marL="690692" indent="0" algn="l" defTabSz="1036290" rtl="0" eaLnBrk="1" latinLnBrk="0" hangingPunct="1">
              <a:lnSpc>
                <a:spcPct val="90000"/>
              </a:lnSpc>
              <a:spcBef>
                <a:spcPts val="567"/>
              </a:spcBef>
              <a:buFont typeface="Arial" panose="020B0604020202020204" pitchFamily="34" charset="0"/>
              <a:buNone/>
              <a:defRPr sz="3022" b="1" i="0" kern="1200">
                <a:solidFill>
                  <a:schemeClr val="tx1"/>
                </a:solidFill>
                <a:latin typeface="Helvetica" pitchFamily="2" charset="0"/>
                <a:ea typeface="+mn-ea"/>
                <a:cs typeface="+mn-cs"/>
              </a:defRPr>
            </a:lvl2pPr>
            <a:lvl3pPr marL="1381383" indent="0" algn="l" defTabSz="1036290" rtl="0" eaLnBrk="1" latinLnBrk="0" hangingPunct="1">
              <a:lnSpc>
                <a:spcPct val="90000"/>
              </a:lnSpc>
              <a:spcBef>
                <a:spcPts val="567"/>
              </a:spcBef>
              <a:buFont typeface="Arial" panose="020B0604020202020204" pitchFamily="34" charset="0"/>
              <a:buNone/>
              <a:defRPr sz="2720" b="1" i="0" kern="1200">
                <a:solidFill>
                  <a:schemeClr val="tx1"/>
                </a:solidFill>
                <a:latin typeface="Helvetica" pitchFamily="2" charset="0"/>
                <a:ea typeface="+mn-ea"/>
                <a:cs typeface="+mn-cs"/>
              </a:defRPr>
            </a:lvl3pPr>
            <a:lvl4pPr marL="2072075" indent="0" algn="l" defTabSz="1036290" rtl="0" eaLnBrk="1" latinLnBrk="0" hangingPunct="1">
              <a:lnSpc>
                <a:spcPct val="90000"/>
              </a:lnSpc>
              <a:spcBef>
                <a:spcPts val="567"/>
              </a:spcBef>
              <a:buFont typeface="Arial" panose="020B0604020202020204" pitchFamily="34" charset="0"/>
              <a:buNone/>
              <a:defRPr sz="2418" b="1" i="0" kern="1200">
                <a:solidFill>
                  <a:schemeClr val="tx1"/>
                </a:solidFill>
                <a:latin typeface="Helvetica" pitchFamily="2" charset="0"/>
                <a:ea typeface="+mn-ea"/>
                <a:cs typeface="+mn-cs"/>
              </a:defRPr>
            </a:lvl4pPr>
            <a:lvl5pPr marL="2762768" indent="0" algn="l" defTabSz="1036290" rtl="0" eaLnBrk="1" latinLnBrk="0" hangingPunct="1">
              <a:lnSpc>
                <a:spcPct val="90000"/>
              </a:lnSpc>
              <a:spcBef>
                <a:spcPts val="567"/>
              </a:spcBef>
              <a:buFont typeface="Arial" panose="020B0604020202020204" pitchFamily="34" charset="0"/>
              <a:buNone/>
              <a:defRPr sz="2418" b="1" i="0" kern="1200">
                <a:solidFill>
                  <a:schemeClr val="tx1"/>
                </a:solidFill>
                <a:latin typeface="Helvetica" pitchFamily="2" charset="0"/>
                <a:ea typeface="+mn-ea"/>
                <a:cs typeface="+mn-cs"/>
              </a:defRPr>
            </a:lvl5pPr>
            <a:lvl6pPr marL="3453458" indent="0" algn="l" defTabSz="1036290" rtl="0" eaLnBrk="1" latinLnBrk="0" hangingPunct="1">
              <a:lnSpc>
                <a:spcPct val="90000"/>
              </a:lnSpc>
              <a:spcBef>
                <a:spcPts val="567"/>
              </a:spcBef>
              <a:buFont typeface="Arial" panose="020B0604020202020204" pitchFamily="34" charset="0"/>
              <a:buNone/>
              <a:defRPr sz="2418" b="1" kern="1200">
                <a:solidFill>
                  <a:schemeClr val="tx1"/>
                </a:solidFill>
                <a:latin typeface="+mn-lt"/>
                <a:ea typeface="+mn-ea"/>
                <a:cs typeface="+mn-cs"/>
              </a:defRPr>
            </a:lvl6pPr>
            <a:lvl7pPr marL="4144151" indent="0" algn="l" defTabSz="1036290" rtl="0" eaLnBrk="1" latinLnBrk="0" hangingPunct="1">
              <a:lnSpc>
                <a:spcPct val="90000"/>
              </a:lnSpc>
              <a:spcBef>
                <a:spcPts val="567"/>
              </a:spcBef>
              <a:buFont typeface="Arial" panose="020B0604020202020204" pitchFamily="34" charset="0"/>
              <a:buNone/>
              <a:defRPr sz="2418" b="1" kern="1200">
                <a:solidFill>
                  <a:schemeClr val="tx1"/>
                </a:solidFill>
                <a:latin typeface="+mn-lt"/>
                <a:ea typeface="+mn-ea"/>
                <a:cs typeface="+mn-cs"/>
              </a:defRPr>
            </a:lvl7pPr>
            <a:lvl8pPr marL="4834843" indent="0" algn="l" defTabSz="1036290" rtl="0" eaLnBrk="1" latinLnBrk="0" hangingPunct="1">
              <a:lnSpc>
                <a:spcPct val="90000"/>
              </a:lnSpc>
              <a:spcBef>
                <a:spcPts val="567"/>
              </a:spcBef>
              <a:buFont typeface="Arial" panose="020B0604020202020204" pitchFamily="34" charset="0"/>
              <a:buNone/>
              <a:defRPr sz="2418" b="1" kern="1200">
                <a:solidFill>
                  <a:schemeClr val="tx1"/>
                </a:solidFill>
                <a:latin typeface="+mn-lt"/>
                <a:ea typeface="+mn-ea"/>
                <a:cs typeface="+mn-cs"/>
              </a:defRPr>
            </a:lvl8pPr>
            <a:lvl9pPr marL="5525537" indent="0" algn="l" defTabSz="1036290" rtl="0" eaLnBrk="1" latinLnBrk="0" hangingPunct="1">
              <a:lnSpc>
                <a:spcPct val="90000"/>
              </a:lnSpc>
              <a:spcBef>
                <a:spcPts val="567"/>
              </a:spcBef>
              <a:buFont typeface="Arial" panose="020B0604020202020204" pitchFamily="34" charset="0"/>
              <a:buNone/>
              <a:defRPr sz="2418" b="1" kern="1200">
                <a:solidFill>
                  <a:schemeClr val="tx1"/>
                </a:solidFill>
                <a:latin typeface="+mn-lt"/>
                <a:ea typeface="+mn-ea"/>
                <a:cs typeface="+mn-cs"/>
              </a:defRPr>
            </a:lvl9pPr>
          </a:lstStyle>
          <a:p>
            <a:endParaRPr lang="en-US"/>
          </a:p>
        </p:txBody>
      </p:sp>
      <p:sp>
        <p:nvSpPr>
          <p:cNvPr id="35" name="Text Placeholder 10">
            <a:extLst>
              <a:ext uri="{FF2B5EF4-FFF2-40B4-BE49-F238E27FC236}">
                <a16:creationId xmlns:a16="http://schemas.microsoft.com/office/drawing/2014/main" id="{DFF4C88D-AB20-E44B-92C1-78001B669726}"/>
              </a:ext>
            </a:extLst>
          </p:cNvPr>
          <p:cNvSpPr txBox="1">
            <a:spLocks/>
          </p:cNvSpPr>
          <p:nvPr/>
        </p:nvSpPr>
        <p:spPr>
          <a:xfrm>
            <a:off x="2232448" y="6221552"/>
            <a:ext cx="9226720" cy="613096"/>
          </a:xfrm>
          <a:prstGeom prst="rect">
            <a:avLst/>
          </a:prstGeom>
        </p:spPr>
        <p:txBody>
          <a:bodyPr vert="horz" lIns="91440" tIns="45720" rIns="91440" bIns="45720" rtlCol="0" anchor="t">
            <a:noAutofit/>
          </a:bodyPr>
          <a:lstStyle>
            <a:lvl1pPr marL="0" marR="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sz="2000" b="1" i="0" kern="1200">
                <a:solidFill>
                  <a:schemeClr val="tx1"/>
                </a:solidFill>
                <a:latin typeface="Helvetica" pitchFamily="2" charset="0"/>
                <a:ea typeface="+mn-ea"/>
                <a:cs typeface="Arial" panose="020B0604020202020204" pitchFamily="34" charset="0"/>
              </a:defRPr>
            </a:lvl1pPr>
            <a:lvl2pPr marL="690692" indent="0" algn="l" defTabSz="1036290" rtl="0" eaLnBrk="1" latinLnBrk="0" hangingPunct="1">
              <a:lnSpc>
                <a:spcPct val="90000"/>
              </a:lnSpc>
              <a:spcBef>
                <a:spcPts val="567"/>
              </a:spcBef>
              <a:buFont typeface="Arial" panose="020B0604020202020204" pitchFamily="34" charset="0"/>
              <a:buNone/>
              <a:defRPr sz="3022" b="1" i="0" kern="1200">
                <a:solidFill>
                  <a:schemeClr val="tx1"/>
                </a:solidFill>
                <a:latin typeface="Helvetica" pitchFamily="2" charset="0"/>
                <a:ea typeface="+mn-ea"/>
                <a:cs typeface="+mn-cs"/>
              </a:defRPr>
            </a:lvl2pPr>
            <a:lvl3pPr marL="1381383" indent="0" algn="l" defTabSz="1036290" rtl="0" eaLnBrk="1" latinLnBrk="0" hangingPunct="1">
              <a:lnSpc>
                <a:spcPct val="90000"/>
              </a:lnSpc>
              <a:spcBef>
                <a:spcPts val="567"/>
              </a:spcBef>
              <a:buFont typeface="Arial" panose="020B0604020202020204" pitchFamily="34" charset="0"/>
              <a:buNone/>
              <a:defRPr sz="2720" b="1" i="0" kern="1200">
                <a:solidFill>
                  <a:schemeClr val="tx1"/>
                </a:solidFill>
                <a:latin typeface="Helvetica" pitchFamily="2" charset="0"/>
                <a:ea typeface="+mn-ea"/>
                <a:cs typeface="+mn-cs"/>
              </a:defRPr>
            </a:lvl3pPr>
            <a:lvl4pPr marL="2072075" indent="0" algn="l" defTabSz="1036290" rtl="0" eaLnBrk="1" latinLnBrk="0" hangingPunct="1">
              <a:lnSpc>
                <a:spcPct val="90000"/>
              </a:lnSpc>
              <a:spcBef>
                <a:spcPts val="567"/>
              </a:spcBef>
              <a:buFont typeface="Arial" panose="020B0604020202020204" pitchFamily="34" charset="0"/>
              <a:buNone/>
              <a:defRPr sz="2418" b="1" i="0" kern="1200">
                <a:solidFill>
                  <a:schemeClr val="tx1"/>
                </a:solidFill>
                <a:latin typeface="Helvetica" pitchFamily="2" charset="0"/>
                <a:ea typeface="+mn-ea"/>
                <a:cs typeface="+mn-cs"/>
              </a:defRPr>
            </a:lvl4pPr>
            <a:lvl5pPr marL="2762768" indent="0" algn="l" defTabSz="1036290" rtl="0" eaLnBrk="1" latinLnBrk="0" hangingPunct="1">
              <a:lnSpc>
                <a:spcPct val="90000"/>
              </a:lnSpc>
              <a:spcBef>
                <a:spcPts val="567"/>
              </a:spcBef>
              <a:buFont typeface="Arial" panose="020B0604020202020204" pitchFamily="34" charset="0"/>
              <a:buNone/>
              <a:defRPr sz="2418" b="1" i="0" kern="1200">
                <a:solidFill>
                  <a:schemeClr val="tx1"/>
                </a:solidFill>
                <a:latin typeface="Helvetica" pitchFamily="2" charset="0"/>
                <a:ea typeface="+mn-ea"/>
                <a:cs typeface="+mn-cs"/>
              </a:defRPr>
            </a:lvl5pPr>
            <a:lvl6pPr marL="3453458" indent="0" algn="l" defTabSz="1036290" rtl="0" eaLnBrk="1" latinLnBrk="0" hangingPunct="1">
              <a:lnSpc>
                <a:spcPct val="90000"/>
              </a:lnSpc>
              <a:spcBef>
                <a:spcPts val="567"/>
              </a:spcBef>
              <a:buFont typeface="Arial" panose="020B0604020202020204" pitchFamily="34" charset="0"/>
              <a:buNone/>
              <a:defRPr sz="2418" b="1" kern="1200">
                <a:solidFill>
                  <a:schemeClr val="tx1"/>
                </a:solidFill>
                <a:latin typeface="+mn-lt"/>
                <a:ea typeface="+mn-ea"/>
                <a:cs typeface="+mn-cs"/>
              </a:defRPr>
            </a:lvl6pPr>
            <a:lvl7pPr marL="4144151" indent="0" algn="l" defTabSz="1036290" rtl="0" eaLnBrk="1" latinLnBrk="0" hangingPunct="1">
              <a:lnSpc>
                <a:spcPct val="90000"/>
              </a:lnSpc>
              <a:spcBef>
                <a:spcPts val="567"/>
              </a:spcBef>
              <a:buFont typeface="Arial" panose="020B0604020202020204" pitchFamily="34" charset="0"/>
              <a:buNone/>
              <a:defRPr sz="2418" b="1" kern="1200">
                <a:solidFill>
                  <a:schemeClr val="tx1"/>
                </a:solidFill>
                <a:latin typeface="+mn-lt"/>
                <a:ea typeface="+mn-ea"/>
                <a:cs typeface="+mn-cs"/>
              </a:defRPr>
            </a:lvl7pPr>
            <a:lvl8pPr marL="4834843" indent="0" algn="l" defTabSz="1036290" rtl="0" eaLnBrk="1" latinLnBrk="0" hangingPunct="1">
              <a:lnSpc>
                <a:spcPct val="90000"/>
              </a:lnSpc>
              <a:spcBef>
                <a:spcPts val="567"/>
              </a:spcBef>
              <a:buFont typeface="Arial" panose="020B0604020202020204" pitchFamily="34" charset="0"/>
              <a:buNone/>
              <a:defRPr sz="2418" b="1" kern="1200">
                <a:solidFill>
                  <a:schemeClr val="tx1"/>
                </a:solidFill>
                <a:latin typeface="+mn-lt"/>
                <a:ea typeface="+mn-ea"/>
                <a:cs typeface="+mn-cs"/>
              </a:defRPr>
            </a:lvl8pPr>
            <a:lvl9pPr marL="5525537" indent="0" algn="l" defTabSz="1036290" rtl="0" eaLnBrk="1" latinLnBrk="0" hangingPunct="1">
              <a:lnSpc>
                <a:spcPct val="90000"/>
              </a:lnSpc>
              <a:spcBef>
                <a:spcPts val="567"/>
              </a:spcBef>
              <a:buFont typeface="Arial" panose="020B0604020202020204" pitchFamily="34" charset="0"/>
              <a:buNone/>
              <a:defRPr sz="2418" b="1" kern="1200">
                <a:solidFill>
                  <a:schemeClr val="tx1"/>
                </a:solidFill>
                <a:latin typeface="+mn-lt"/>
                <a:ea typeface="+mn-ea"/>
                <a:cs typeface="+mn-cs"/>
              </a:defRPr>
            </a:lvl9pPr>
          </a:lstStyle>
          <a:p>
            <a:r>
              <a:rPr lang="en-US" sz="3200" dirty="0" err="1">
                <a:solidFill>
                  <a:srgbClr val="D55320"/>
                </a:solidFill>
              </a:rPr>
              <a:t>X,xxx</a:t>
            </a:r>
            <a:r>
              <a:rPr lang="en-US" sz="3200" dirty="0">
                <a:solidFill>
                  <a:srgbClr val="D55320"/>
                </a:solidFill>
              </a:rPr>
              <a:t> older adults currently enrolled</a:t>
            </a:r>
          </a:p>
        </p:txBody>
      </p:sp>
    </p:spTree>
    <p:extLst>
      <p:ext uri="{BB962C8B-B14F-4D97-AF65-F5344CB8AC3E}">
        <p14:creationId xmlns:p14="http://schemas.microsoft.com/office/powerpoint/2010/main" val="156197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97BA7F-77AC-FC40-B4E5-D2308798278E}"/>
              </a:ext>
            </a:extLst>
          </p:cNvPr>
          <p:cNvSpPr>
            <a:spLocks noGrp="1"/>
          </p:cNvSpPr>
          <p:nvPr>
            <p:ph idx="1"/>
          </p:nvPr>
        </p:nvSpPr>
        <p:spPr>
          <a:xfrm>
            <a:off x="7870371" y="2364465"/>
            <a:ext cx="5725872" cy="4351824"/>
          </a:xfrm>
        </p:spPr>
        <p:txBody>
          <a:bodyPr/>
          <a:lstStyle/>
          <a:p>
            <a:r>
              <a:rPr lang="en-US" dirty="0"/>
              <a:t>Powered by strong organizations</a:t>
            </a:r>
          </a:p>
          <a:p>
            <a:r>
              <a:rPr lang="en-US" dirty="0"/>
              <a:t>Ride with confidence</a:t>
            </a:r>
          </a:p>
          <a:p>
            <a:r>
              <a:rPr lang="en-US" dirty="0"/>
              <a:t>Socialize</a:t>
            </a:r>
          </a:p>
          <a:p>
            <a:r>
              <a:rPr lang="en-US" dirty="0"/>
              <a:t>Be a part of something new</a:t>
            </a:r>
          </a:p>
          <a:p>
            <a:r>
              <a:rPr lang="en-US" dirty="0"/>
              <a:t>No cell phone necessary</a:t>
            </a:r>
          </a:p>
          <a:p>
            <a:r>
              <a:rPr lang="en-US" dirty="0"/>
              <a:t>No cost to you</a:t>
            </a:r>
          </a:p>
        </p:txBody>
      </p:sp>
      <p:sp>
        <p:nvSpPr>
          <p:cNvPr id="6" name="Subtitle 5">
            <a:extLst>
              <a:ext uri="{FF2B5EF4-FFF2-40B4-BE49-F238E27FC236}">
                <a16:creationId xmlns:a16="http://schemas.microsoft.com/office/drawing/2014/main" id="{A419966F-80B0-4546-A6D1-034E01872792}"/>
              </a:ext>
            </a:extLst>
          </p:cNvPr>
          <p:cNvSpPr>
            <a:spLocks noGrp="1"/>
          </p:cNvSpPr>
          <p:nvPr>
            <p:ph type="subTitle" idx="10"/>
          </p:nvPr>
        </p:nvSpPr>
        <p:spPr/>
        <p:txBody>
          <a:bodyPr/>
          <a:lstStyle/>
          <a:p>
            <a:r>
              <a:rPr lang="en-US" dirty="0"/>
              <a:t>Free Rides!</a:t>
            </a:r>
          </a:p>
        </p:txBody>
      </p:sp>
      <p:sp>
        <p:nvSpPr>
          <p:cNvPr id="13" name="Chart Placeholder 12">
            <a:extLst>
              <a:ext uri="{FF2B5EF4-FFF2-40B4-BE49-F238E27FC236}">
                <a16:creationId xmlns:a16="http://schemas.microsoft.com/office/drawing/2014/main" id="{3AF5C389-29CD-FE49-8F59-B764A5372C29}"/>
              </a:ext>
            </a:extLst>
          </p:cNvPr>
          <p:cNvSpPr>
            <a:spLocks noGrp="1"/>
          </p:cNvSpPr>
          <p:nvPr>
            <p:ph type="chart" sz="quarter" idx="11"/>
          </p:nvPr>
        </p:nvSpPr>
        <p:spPr/>
      </p:sp>
      <p:sp>
        <p:nvSpPr>
          <p:cNvPr id="4" name="Slide Number Placeholder 3">
            <a:extLst>
              <a:ext uri="{FF2B5EF4-FFF2-40B4-BE49-F238E27FC236}">
                <a16:creationId xmlns:a16="http://schemas.microsoft.com/office/drawing/2014/main" id="{93B0DFB3-F5C7-C04B-83B1-100F6AA3A931}"/>
              </a:ext>
            </a:extLst>
          </p:cNvPr>
          <p:cNvSpPr>
            <a:spLocks noGrp="1"/>
          </p:cNvSpPr>
          <p:nvPr>
            <p:ph type="sldNum" sz="quarter" idx="4"/>
          </p:nvPr>
        </p:nvSpPr>
        <p:spPr/>
        <p:txBody>
          <a:bodyPr/>
          <a:lstStyle/>
          <a:p>
            <a:fld id="{7407AE2B-5099-7E47-BBD9-B1DA69B8770E}" type="slidenum">
              <a:rPr lang="en-US" smtClean="0"/>
              <a:pPr/>
              <a:t>5</a:t>
            </a:fld>
            <a:endParaRPr lang="en-US" dirty="0"/>
          </a:p>
        </p:txBody>
      </p:sp>
      <p:pic>
        <p:nvPicPr>
          <p:cNvPr id="8" name="Picture 7">
            <a:extLst>
              <a:ext uri="{FF2B5EF4-FFF2-40B4-BE49-F238E27FC236}">
                <a16:creationId xmlns:a16="http://schemas.microsoft.com/office/drawing/2014/main" id="{AB10ED96-B0ED-694A-BA05-EAE7FBD4DF73}"/>
              </a:ext>
            </a:extLst>
          </p:cNvPr>
          <p:cNvPicPr>
            <a:picLocks noChangeAspect="1"/>
          </p:cNvPicPr>
          <p:nvPr/>
        </p:nvPicPr>
        <p:blipFill>
          <a:blip r:embed="rId3"/>
          <a:stretch>
            <a:fillRect/>
          </a:stretch>
        </p:blipFill>
        <p:spPr>
          <a:xfrm>
            <a:off x="463137" y="-106877"/>
            <a:ext cx="2966099" cy="2364465"/>
          </a:xfrm>
          <a:prstGeom prst="rect">
            <a:avLst/>
          </a:prstGeom>
        </p:spPr>
      </p:pic>
    </p:spTree>
    <p:extLst>
      <p:ext uri="{BB962C8B-B14F-4D97-AF65-F5344CB8AC3E}">
        <p14:creationId xmlns:p14="http://schemas.microsoft.com/office/powerpoint/2010/main" val="3326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2AED-B1AE-8143-9FAF-39ABE14DFE3B}"/>
              </a:ext>
            </a:extLst>
          </p:cNvPr>
          <p:cNvSpPr>
            <a:spLocks noGrp="1"/>
          </p:cNvSpPr>
          <p:nvPr>
            <p:ph type="title"/>
          </p:nvPr>
        </p:nvSpPr>
        <p:spPr/>
        <p:txBody>
          <a:bodyPr/>
          <a:lstStyle/>
          <a:p>
            <a:r>
              <a:rPr lang="en-US" dirty="0"/>
              <a:t>Ride Share Rules Of Thumb</a:t>
            </a:r>
          </a:p>
        </p:txBody>
      </p:sp>
      <p:sp>
        <p:nvSpPr>
          <p:cNvPr id="3" name="Text Placeholder 2">
            <a:extLst>
              <a:ext uri="{FF2B5EF4-FFF2-40B4-BE49-F238E27FC236}">
                <a16:creationId xmlns:a16="http://schemas.microsoft.com/office/drawing/2014/main" id="{6B27784B-FE9E-4440-9E59-F30A90D65A27}"/>
              </a:ext>
            </a:extLst>
          </p:cNvPr>
          <p:cNvSpPr>
            <a:spLocks noGrp="1"/>
          </p:cNvSpPr>
          <p:nvPr>
            <p:ph type="body" sz="quarter" idx="3"/>
          </p:nvPr>
        </p:nvSpPr>
        <p:spPr/>
        <p:txBody>
          <a:bodyPr/>
          <a:lstStyle/>
          <a:p>
            <a:r>
              <a:rPr lang="en-US" dirty="0"/>
              <a:t>Rider Responsibilities</a:t>
            </a:r>
          </a:p>
        </p:txBody>
      </p:sp>
      <p:sp>
        <p:nvSpPr>
          <p:cNvPr id="8" name="Text Placeholder 7">
            <a:extLst>
              <a:ext uri="{FF2B5EF4-FFF2-40B4-BE49-F238E27FC236}">
                <a16:creationId xmlns:a16="http://schemas.microsoft.com/office/drawing/2014/main" id="{FEE611A8-6BA8-434C-BDCA-B59B4EAC3461}"/>
              </a:ext>
            </a:extLst>
          </p:cNvPr>
          <p:cNvSpPr>
            <a:spLocks noGrp="1"/>
          </p:cNvSpPr>
          <p:nvPr>
            <p:ph type="body" sz="quarter" idx="12"/>
          </p:nvPr>
        </p:nvSpPr>
        <p:spPr/>
        <p:txBody>
          <a:bodyPr/>
          <a:lstStyle/>
          <a:p>
            <a:r>
              <a:rPr lang="en-US" dirty="0"/>
              <a:t>Lyft Drivers</a:t>
            </a:r>
          </a:p>
        </p:txBody>
      </p:sp>
      <p:sp>
        <p:nvSpPr>
          <p:cNvPr id="9" name="Content Placeholder 8">
            <a:extLst>
              <a:ext uri="{FF2B5EF4-FFF2-40B4-BE49-F238E27FC236}">
                <a16:creationId xmlns:a16="http://schemas.microsoft.com/office/drawing/2014/main" id="{3F244B45-4154-CE41-8067-446D363D9A18}"/>
              </a:ext>
            </a:extLst>
          </p:cNvPr>
          <p:cNvSpPr>
            <a:spLocks noGrp="1"/>
          </p:cNvSpPr>
          <p:nvPr>
            <p:ph sz="quarter" idx="13"/>
          </p:nvPr>
        </p:nvSpPr>
        <p:spPr>
          <a:xfrm>
            <a:off x="2245489" y="2917372"/>
            <a:ext cx="4953964" cy="1480458"/>
          </a:xfrm>
        </p:spPr>
        <p:txBody>
          <a:bodyPr>
            <a:normAutofit fontScale="85000" lnSpcReduction="20000"/>
          </a:bodyPr>
          <a:lstStyle/>
          <a:p>
            <a:r>
              <a:rPr lang="en-US" dirty="0"/>
              <a:t>Lyft drivers are screened and vehicles have minimum age requirements.</a:t>
            </a:r>
          </a:p>
          <a:p>
            <a:r>
              <a:rPr lang="en-US" dirty="0"/>
              <a:t>Driver boundaries: waiting five minutes, text message and appropriate interactions</a:t>
            </a:r>
          </a:p>
        </p:txBody>
      </p:sp>
      <p:sp>
        <p:nvSpPr>
          <p:cNvPr id="7" name="Content Placeholder 6">
            <a:extLst>
              <a:ext uri="{FF2B5EF4-FFF2-40B4-BE49-F238E27FC236}">
                <a16:creationId xmlns:a16="http://schemas.microsoft.com/office/drawing/2014/main" id="{D1138713-BF4D-4744-9209-9AD895DD3BFE}"/>
              </a:ext>
            </a:extLst>
          </p:cNvPr>
          <p:cNvSpPr>
            <a:spLocks noGrp="1"/>
          </p:cNvSpPr>
          <p:nvPr>
            <p:ph sz="quarter" idx="15"/>
          </p:nvPr>
        </p:nvSpPr>
        <p:spPr>
          <a:xfrm>
            <a:off x="7939088" y="3108325"/>
            <a:ext cx="4953000" cy="1289505"/>
          </a:xfrm>
        </p:spPr>
        <p:txBody>
          <a:bodyPr/>
          <a:lstStyle/>
          <a:p>
            <a:r>
              <a:rPr lang="en-US" dirty="0"/>
              <a:t>Tolls and handicapped Placards</a:t>
            </a:r>
          </a:p>
          <a:p>
            <a:r>
              <a:rPr lang="en-US" dirty="0"/>
              <a:t>Pets, extra passengers and caregivers</a:t>
            </a:r>
          </a:p>
          <a:p>
            <a:r>
              <a:rPr lang="en-US" dirty="0"/>
              <a:t>Tips or gratuities are welcomes but not expected</a:t>
            </a:r>
          </a:p>
        </p:txBody>
      </p:sp>
      <p:sp>
        <p:nvSpPr>
          <p:cNvPr id="4" name="Slide Number Placeholder 3">
            <a:extLst>
              <a:ext uri="{FF2B5EF4-FFF2-40B4-BE49-F238E27FC236}">
                <a16:creationId xmlns:a16="http://schemas.microsoft.com/office/drawing/2014/main" id="{93B0DFB3-F5C7-C04B-83B1-100F6AA3A931}"/>
              </a:ext>
            </a:extLst>
          </p:cNvPr>
          <p:cNvSpPr>
            <a:spLocks noGrp="1"/>
          </p:cNvSpPr>
          <p:nvPr>
            <p:ph type="sldNum" sz="quarter" idx="4"/>
          </p:nvPr>
        </p:nvSpPr>
        <p:spPr/>
        <p:txBody>
          <a:bodyPr/>
          <a:lstStyle/>
          <a:p>
            <a:fld id="{7407AE2B-5099-7E47-BBD9-B1DA69B8770E}" type="slidenum">
              <a:rPr lang="en-US" smtClean="0"/>
              <a:pPr/>
              <a:t>6</a:t>
            </a:fld>
            <a:endParaRPr lang="en-US" dirty="0"/>
          </a:p>
        </p:txBody>
      </p:sp>
      <p:sp>
        <p:nvSpPr>
          <p:cNvPr id="10" name="Text Placeholder 7">
            <a:extLst>
              <a:ext uri="{FF2B5EF4-FFF2-40B4-BE49-F238E27FC236}">
                <a16:creationId xmlns:a16="http://schemas.microsoft.com/office/drawing/2014/main" id="{516CBCA8-258F-D54C-9D97-722C1FE2AE15}"/>
              </a:ext>
            </a:extLst>
          </p:cNvPr>
          <p:cNvSpPr txBox="1">
            <a:spLocks/>
          </p:cNvSpPr>
          <p:nvPr/>
        </p:nvSpPr>
        <p:spPr>
          <a:xfrm>
            <a:off x="2731166" y="4824520"/>
            <a:ext cx="10011057" cy="1745778"/>
          </a:xfrm>
          <a:prstGeom prst="rect">
            <a:avLst/>
          </a:prstGeom>
        </p:spPr>
        <p:txBody>
          <a:bodyPr vert="horz" lIns="91440" tIns="45720" rIns="91440" bIns="45720" rtlCol="0" anchor="t">
            <a:normAutofit fontScale="92500" lnSpcReduction="10000"/>
          </a:bodyPr>
          <a:lstStyle>
            <a:lvl1pPr marL="0" marR="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sz="2000" b="1" i="0" kern="1200">
                <a:solidFill>
                  <a:schemeClr val="tx1"/>
                </a:solidFill>
                <a:latin typeface="Helvetica" pitchFamily="2" charset="0"/>
                <a:ea typeface="+mn-ea"/>
                <a:cs typeface="Arial" panose="020B0604020202020204" pitchFamily="34" charset="0"/>
              </a:defRPr>
            </a:lvl1pPr>
            <a:lvl2pPr marL="690692" indent="0" algn="l" defTabSz="1036290" rtl="0" eaLnBrk="1" latinLnBrk="0" hangingPunct="1">
              <a:lnSpc>
                <a:spcPct val="90000"/>
              </a:lnSpc>
              <a:spcBef>
                <a:spcPts val="567"/>
              </a:spcBef>
              <a:buFont typeface="Arial" panose="020B0604020202020204" pitchFamily="34" charset="0"/>
              <a:buNone/>
              <a:defRPr sz="3022" b="1" kern="1200">
                <a:solidFill>
                  <a:schemeClr val="tx1"/>
                </a:solidFill>
                <a:latin typeface="+mn-lt"/>
                <a:ea typeface="+mn-ea"/>
                <a:cs typeface="+mn-cs"/>
              </a:defRPr>
            </a:lvl2pPr>
            <a:lvl3pPr marL="1381383" indent="0" algn="l" defTabSz="1036290" rtl="0" eaLnBrk="1" latinLnBrk="0" hangingPunct="1">
              <a:lnSpc>
                <a:spcPct val="90000"/>
              </a:lnSpc>
              <a:spcBef>
                <a:spcPts val="567"/>
              </a:spcBef>
              <a:buFont typeface="Arial" panose="020B0604020202020204" pitchFamily="34" charset="0"/>
              <a:buNone/>
              <a:defRPr sz="2720" b="1" kern="1200">
                <a:solidFill>
                  <a:schemeClr val="tx1"/>
                </a:solidFill>
                <a:latin typeface="+mn-lt"/>
                <a:ea typeface="+mn-ea"/>
                <a:cs typeface="+mn-cs"/>
              </a:defRPr>
            </a:lvl3pPr>
            <a:lvl4pPr marL="2072075" indent="0" algn="l" defTabSz="1036290" rtl="0" eaLnBrk="1" latinLnBrk="0" hangingPunct="1">
              <a:lnSpc>
                <a:spcPct val="90000"/>
              </a:lnSpc>
              <a:spcBef>
                <a:spcPts val="567"/>
              </a:spcBef>
              <a:buFont typeface="Arial" panose="020B0604020202020204" pitchFamily="34" charset="0"/>
              <a:buNone/>
              <a:defRPr sz="2418" b="1" kern="1200">
                <a:solidFill>
                  <a:schemeClr val="tx1"/>
                </a:solidFill>
                <a:latin typeface="+mn-lt"/>
                <a:ea typeface="+mn-ea"/>
                <a:cs typeface="+mn-cs"/>
              </a:defRPr>
            </a:lvl4pPr>
            <a:lvl5pPr marL="2762768" indent="0" algn="l" defTabSz="1036290" rtl="0" eaLnBrk="1" latinLnBrk="0" hangingPunct="1">
              <a:lnSpc>
                <a:spcPct val="90000"/>
              </a:lnSpc>
              <a:spcBef>
                <a:spcPts val="567"/>
              </a:spcBef>
              <a:buFont typeface="Arial" panose="020B0604020202020204" pitchFamily="34" charset="0"/>
              <a:buNone/>
              <a:defRPr sz="2418" b="1" kern="1200">
                <a:solidFill>
                  <a:schemeClr val="tx1"/>
                </a:solidFill>
                <a:latin typeface="+mn-lt"/>
                <a:ea typeface="+mn-ea"/>
                <a:cs typeface="+mn-cs"/>
              </a:defRPr>
            </a:lvl5pPr>
            <a:lvl6pPr marL="3453458" indent="0" algn="l" defTabSz="1036290" rtl="0" eaLnBrk="1" latinLnBrk="0" hangingPunct="1">
              <a:lnSpc>
                <a:spcPct val="90000"/>
              </a:lnSpc>
              <a:spcBef>
                <a:spcPts val="567"/>
              </a:spcBef>
              <a:buFont typeface="Arial" panose="020B0604020202020204" pitchFamily="34" charset="0"/>
              <a:buNone/>
              <a:defRPr sz="2418" b="1" kern="1200">
                <a:solidFill>
                  <a:schemeClr val="tx1"/>
                </a:solidFill>
                <a:latin typeface="+mn-lt"/>
                <a:ea typeface="+mn-ea"/>
                <a:cs typeface="+mn-cs"/>
              </a:defRPr>
            </a:lvl6pPr>
            <a:lvl7pPr marL="4144151" indent="0" algn="l" defTabSz="1036290" rtl="0" eaLnBrk="1" latinLnBrk="0" hangingPunct="1">
              <a:lnSpc>
                <a:spcPct val="90000"/>
              </a:lnSpc>
              <a:spcBef>
                <a:spcPts val="567"/>
              </a:spcBef>
              <a:buFont typeface="Arial" panose="020B0604020202020204" pitchFamily="34" charset="0"/>
              <a:buNone/>
              <a:defRPr sz="2418" b="1" kern="1200">
                <a:solidFill>
                  <a:schemeClr val="tx1"/>
                </a:solidFill>
                <a:latin typeface="+mn-lt"/>
                <a:ea typeface="+mn-ea"/>
                <a:cs typeface="+mn-cs"/>
              </a:defRPr>
            </a:lvl7pPr>
            <a:lvl8pPr marL="4834843" indent="0" algn="l" defTabSz="1036290" rtl="0" eaLnBrk="1" latinLnBrk="0" hangingPunct="1">
              <a:lnSpc>
                <a:spcPct val="90000"/>
              </a:lnSpc>
              <a:spcBef>
                <a:spcPts val="567"/>
              </a:spcBef>
              <a:buFont typeface="Arial" panose="020B0604020202020204" pitchFamily="34" charset="0"/>
              <a:buNone/>
              <a:defRPr sz="2418" b="1" kern="1200">
                <a:solidFill>
                  <a:schemeClr val="tx1"/>
                </a:solidFill>
                <a:latin typeface="+mn-lt"/>
                <a:ea typeface="+mn-ea"/>
                <a:cs typeface="+mn-cs"/>
              </a:defRPr>
            </a:lvl8pPr>
            <a:lvl9pPr marL="5525537" indent="0" algn="l" defTabSz="1036290" rtl="0" eaLnBrk="1" latinLnBrk="0" hangingPunct="1">
              <a:lnSpc>
                <a:spcPct val="90000"/>
              </a:lnSpc>
              <a:spcBef>
                <a:spcPts val="567"/>
              </a:spcBef>
              <a:buFont typeface="Arial" panose="020B0604020202020204" pitchFamily="34" charset="0"/>
              <a:buNone/>
              <a:defRPr sz="2418" b="1" kern="1200">
                <a:solidFill>
                  <a:schemeClr val="tx1"/>
                </a:solidFill>
                <a:latin typeface="+mn-lt"/>
                <a:ea typeface="+mn-ea"/>
                <a:cs typeface="+mn-cs"/>
              </a:defRPr>
            </a:lvl9pPr>
          </a:lstStyle>
          <a:p>
            <a:r>
              <a:rPr lang="en-US" u="sng" dirty="0">
                <a:solidFill>
                  <a:srgbClr val="003E7F"/>
                </a:solidFill>
              </a:rPr>
              <a:t>[add the name of your program]</a:t>
            </a:r>
          </a:p>
          <a:p>
            <a:r>
              <a:rPr lang="en-US" b="0" dirty="0"/>
              <a:t>Office Hours: [add your hours] </a:t>
            </a:r>
            <a:r>
              <a:rPr lang="en-US" dirty="0"/>
              <a:t>Mon—Fri:  8am—7pm  xxx-xxx-</a:t>
            </a:r>
            <a:r>
              <a:rPr lang="en-US" dirty="0" err="1"/>
              <a:t>xxxx</a:t>
            </a:r>
            <a:endParaRPr lang="en-US" sz="2800" dirty="0">
              <a:solidFill>
                <a:srgbClr val="003E7F"/>
              </a:solidFill>
            </a:endParaRPr>
          </a:p>
          <a:p>
            <a:r>
              <a:rPr lang="en-US" dirty="0"/>
              <a:t>On-Call Supervisor			xxx-xxx-</a:t>
            </a:r>
            <a:r>
              <a:rPr lang="en-US" dirty="0" err="1"/>
              <a:t>xxxx</a:t>
            </a:r>
            <a:endParaRPr lang="en-US" sz="2800" dirty="0">
              <a:solidFill>
                <a:srgbClr val="003E7F"/>
              </a:solidFill>
            </a:endParaRPr>
          </a:p>
          <a:p>
            <a:r>
              <a:rPr lang="en-US" dirty="0"/>
              <a:t>No “Hands On” Assisting Emergency:	</a:t>
            </a:r>
            <a:r>
              <a:rPr lang="en-US" sz="3000" dirty="0">
                <a:solidFill>
                  <a:srgbClr val="D55320"/>
                </a:solidFill>
              </a:rPr>
              <a:t>Call 911</a:t>
            </a:r>
          </a:p>
          <a:p>
            <a:endParaRPr lang="en-US" dirty="0"/>
          </a:p>
        </p:txBody>
      </p:sp>
    </p:spTree>
    <p:extLst>
      <p:ext uri="{BB962C8B-B14F-4D97-AF65-F5344CB8AC3E}">
        <p14:creationId xmlns:p14="http://schemas.microsoft.com/office/powerpoint/2010/main" val="2796195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3249-BD97-2943-AD1A-2411A0BB07B1}"/>
              </a:ext>
            </a:extLst>
          </p:cNvPr>
          <p:cNvSpPr>
            <a:spLocks noGrp="1"/>
          </p:cNvSpPr>
          <p:nvPr>
            <p:ph type="title"/>
          </p:nvPr>
        </p:nvSpPr>
        <p:spPr/>
        <p:txBody>
          <a:bodyPr/>
          <a:lstStyle/>
          <a:p>
            <a:r>
              <a:rPr lang="en-US" dirty="0"/>
              <a:t>Bridging the digital Divide</a:t>
            </a:r>
          </a:p>
        </p:txBody>
      </p:sp>
      <p:sp>
        <p:nvSpPr>
          <p:cNvPr id="3" name="Content Placeholder 2">
            <a:extLst>
              <a:ext uri="{FF2B5EF4-FFF2-40B4-BE49-F238E27FC236}">
                <a16:creationId xmlns:a16="http://schemas.microsoft.com/office/drawing/2014/main" id="{2B0B4BBF-B5E4-864F-A2D9-6AE6FC416492}"/>
              </a:ext>
            </a:extLst>
          </p:cNvPr>
          <p:cNvSpPr>
            <a:spLocks noGrp="1"/>
          </p:cNvSpPr>
          <p:nvPr>
            <p:ph sz="quarter" idx="4294967295"/>
          </p:nvPr>
        </p:nvSpPr>
        <p:spPr>
          <a:xfrm>
            <a:off x="3241964" y="2478394"/>
            <a:ext cx="9541889" cy="4318000"/>
          </a:xfrm>
          <a:prstGeom prst="rect">
            <a:avLst/>
          </a:prstGeom>
        </p:spPr>
        <p:txBody>
          <a:bodyPr>
            <a:normAutofit/>
          </a:bodyPr>
          <a:lstStyle/>
          <a:p>
            <a:pPr marL="822960" indent="-429768">
              <a:lnSpc>
                <a:spcPct val="150000"/>
              </a:lnSpc>
              <a:spcBef>
                <a:spcPts val="0"/>
              </a:spcBef>
              <a:buClr>
                <a:srgbClr val="D55320"/>
              </a:buClr>
              <a:buFont typeface="Wingdings" pitchFamily="2" charset="2"/>
              <a:buChar char="v"/>
            </a:pPr>
            <a:r>
              <a:rPr lang="en-US" sz="2000" dirty="0"/>
              <a:t>Lyft Platform</a:t>
            </a:r>
          </a:p>
          <a:p>
            <a:pPr marL="822960" indent="-429768">
              <a:lnSpc>
                <a:spcPct val="150000"/>
              </a:lnSpc>
              <a:spcBef>
                <a:spcPts val="0"/>
              </a:spcBef>
              <a:buClr>
                <a:srgbClr val="D55320"/>
              </a:buClr>
              <a:buFont typeface="Wingdings" pitchFamily="2" charset="2"/>
              <a:buChar char="v"/>
            </a:pPr>
            <a:r>
              <a:rPr lang="en-US" sz="2000" dirty="0"/>
              <a:t>Live Monitoring</a:t>
            </a:r>
          </a:p>
          <a:p>
            <a:pPr marL="822960" indent="-429768">
              <a:lnSpc>
                <a:spcPct val="150000"/>
              </a:lnSpc>
              <a:spcBef>
                <a:spcPts val="0"/>
              </a:spcBef>
              <a:buClr>
                <a:srgbClr val="D55320"/>
              </a:buClr>
              <a:buFont typeface="Wingdings" pitchFamily="2" charset="2"/>
              <a:buChar char="v"/>
            </a:pPr>
            <a:r>
              <a:rPr lang="en-US" sz="2000" dirty="0"/>
              <a:t>Communication with Driver and Rider</a:t>
            </a:r>
          </a:p>
          <a:p>
            <a:pPr marL="822960" indent="-429768">
              <a:lnSpc>
                <a:spcPct val="150000"/>
              </a:lnSpc>
              <a:spcBef>
                <a:spcPts val="0"/>
              </a:spcBef>
              <a:buClr>
                <a:srgbClr val="D55320"/>
              </a:buClr>
              <a:buFont typeface="Wingdings" pitchFamily="2" charset="2"/>
              <a:buChar char="v"/>
            </a:pPr>
            <a:r>
              <a:rPr lang="en-US" sz="2000" dirty="0"/>
              <a:t>Immediate or Scheduled Dispatch</a:t>
            </a:r>
          </a:p>
          <a:p>
            <a:pPr marL="822960" indent="-429768">
              <a:lnSpc>
                <a:spcPct val="150000"/>
              </a:lnSpc>
              <a:spcBef>
                <a:spcPts val="0"/>
              </a:spcBef>
              <a:buClr>
                <a:srgbClr val="D55320"/>
              </a:buClr>
              <a:buFont typeface="Wingdings" pitchFamily="2" charset="2"/>
              <a:buChar char="v"/>
            </a:pPr>
            <a:r>
              <a:rPr lang="en-US" sz="2000" dirty="0"/>
              <a:t>Exact navigation</a:t>
            </a:r>
          </a:p>
          <a:p>
            <a:pPr marL="822960" indent="-429768">
              <a:lnSpc>
                <a:spcPct val="150000"/>
              </a:lnSpc>
              <a:spcBef>
                <a:spcPts val="0"/>
              </a:spcBef>
              <a:buClr>
                <a:srgbClr val="D55320"/>
              </a:buClr>
              <a:buFont typeface="Wingdings" pitchFamily="2" charset="2"/>
              <a:buChar char="v"/>
            </a:pPr>
            <a:r>
              <a:rPr lang="en-US" sz="2000" dirty="0"/>
              <a:t>Real Time Routing</a:t>
            </a:r>
          </a:p>
          <a:p>
            <a:pPr marL="822960" indent="-429768">
              <a:lnSpc>
                <a:spcPct val="150000"/>
              </a:lnSpc>
              <a:spcBef>
                <a:spcPts val="0"/>
              </a:spcBef>
              <a:buClr>
                <a:srgbClr val="D55320"/>
              </a:buClr>
              <a:buFont typeface="Wingdings" pitchFamily="2" charset="2"/>
              <a:buChar char="v"/>
            </a:pPr>
            <a:r>
              <a:rPr lang="en-US" sz="2000" dirty="0"/>
              <a:t>Text Messages to Driver</a:t>
            </a:r>
          </a:p>
        </p:txBody>
      </p:sp>
      <p:sp>
        <p:nvSpPr>
          <p:cNvPr id="4" name="Slide Number Placeholder 3">
            <a:extLst>
              <a:ext uri="{FF2B5EF4-FFF2-40B4-BE49-F238E27FC236}">
                <a16:creationId xmlns:a16="http://schemas.microsoft.com/office/drawing/2014/main" id="{93B0DFB3-F5C7-C04B-83B1-100F6AA3A931}"/>
              </a:ext>
            </a:extLst>
          </p:cNvPr>
          <p:cNvSpPr>
            <a:spLocks noGrp="1"/>
          </p:cNvSpPr>
          <p:nvPr>
            <p:ph type="sldNum" sz="quarter" idx="4"/>
          </p:nvPr>
        </p:nvSpPr>
        <p:spPr>
          <a:xfrm>
            <a:off x="12374880" y="7203877"/>
            <a:ext cx="1442730" cy="568536"/>
          </a:xfrm>
          <a:prstGeom prst="rect">
            <a:avLst/>
          </a:prstGeom>
        </p:spPr>
        <p:txBody>
          <a:bodyPr/>
          <a:lstStyle/>
          <a:p>
            <a:fld id="{7407AE2B-5099-7E47-BBD9-B1DA69B8770E}" type="slidenum">
              <a:rPr lang="en-US" smtClean="0"/>
              <a:pPr/>
              <a:t>7</a:t>
            </a:fld>
            <a:endParaRPr lang="en-US" dirty="0"/>
          </a:p>
        </p:txBody>
      </p:sp>
    </p:spTree>
    <p:extLst>
      <p:ext uri="{BB962C8B-B14F-4D97-AF65-F5344CB8AC3E}">
        <p14:creationId xmlns:p14="http://schemas.microsoft.com/office/powerpoint/2010/main" val="4406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B0DFB3-F5C7-C04B-83B1-100F6AA3A931}"/>
              </a:ext>
            </a:extLst>
          </p:cNvPr>
          <p:cNvSpPr>
            <a:spLocks noGrp="1"/>
          </p:cNvSpPr>
          <p:nvPr>
            <p:ph type="sldNum" sz="quarter" idx="4"/>
          </p:nvPr>
        </p:nvSpPr>
        <p:spPr>
          <a:xfrm>
            <a:off x="12374880" y="7203877"/>
            <a:ext cx="1442730" cy="568536"/>
          </a:xfrm>
          <a:prstGeom prst="rect">
            <a:avLst/>
          </a:prstGeom>
        </p:spPr>
        <p:txBody>
          <a:bodyPr/>
          <a:lstStyle/>
          <a:p>
            <a:fld id="{7407AE2B-5099-7E47-BBD9-B1DA69B8770E}" type="slidenum">
              <a:rPr lang="en-US" smtClean="0"/>
              <a:pPr/>
              <a:t>8</a:t>
            </a:fld>
            <a:endParaRPr lang="en-US" dirty="0"/>
          </a:p>
        </p:txBody>
      </p:sp>
      <p:pic>
        <p:nvPicPr>
          <p:cNvPr id="6" name="New picture">
            <a:extLst>
              <a:ext uri="{FF2B5EF4-FFF2-40B4-BE49-F238E27FC236}">
                <a16:creationId xmlns:a16="http://schemas.microsoft.com/office/drawing/2014/main" id="{9ED08187-AB43-C545-AC00-78DCB6196E3C}"/>
              </a:ext>
            </a:extLst>
          </p:cNvPr>
          <p:cNvPicPr/>
          <p:nvPr/>
        </p:nvPicPr>
        <p:blipFill>
          <a:blip r:embed="rId3"/>
          <a:stretch>
            <a:fillRect/>
          </a:stretch>
        </p:blipFill>
        <p:spPr>
          <a:xfrm>
            <a:off x="2224216" y="0"/>
            <a:ext cx="11593384" cy="7105135"/>
          </a:xfrm>
          <a:prstGeom prst="rect">
            <a:avLst/>
          </a:prstGeom>
        </p:spPr>
      </p:pic>
    </p:spTree>
    <p:extLst>
      <p:ext uri="{BB962C8B-B14F-4D97-AF65-F5344CB8AC3E}">
        <p14:creationId xmlns:p14="http://schemas.microsoft.com/office/powerpoint/2010/main" val="206904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9CFF9AA-4010-A742-B562-355C0B537857}"/>
              </a:ext>
            </a:extLst>
          </p:cNvPr>
          <p:cNvSpPr>
            <a:spLocks noGrp="1"/>
          </p:cNvSpPr>
          <p:nvPr>
            <p:ph idx="1"/>
          </p:nvPr>
        </p:nvSpPr>
        <p:spPr>
          <a:xfrm>
            <a:off x="7380513" y="2364465"/>
            <a:ext cx="6215729" cy="4351824"/>
          </a:xfrm>
        </p:spPr>
        <p:txBody>
          <a:bodyPr/>
          <a:lstStyle/>
          <a:p>
            <a:r>
              <a:rPr lang="en-US" dirty="0"/>
              <a:t>Lyft will send you a text</a:t>
            </a:r>
          </a:p>
          <a:p>
            <a:r>
              <a:rPr lang="en-US" dirty="0"/>
              <a:t>[title of your ridesharing program lead] will call you</a:t>
            </a:r>
          </a:p>
          <a:p>
            <a:r>
              <a:rPr lang="en-US" dirty="0"/>
              <a:t>No cell phone? No worries. </a:t>
            </a:r>
            <a:br>
              <a:rPr lang="en-US" dirty="0"/>
            </a:br>
            <a:r>
              <a:rPr lang="en-US" dirty="0"/>
              <a:t>[local ridesharing program name] monitors your ride</a:t>
            </a:r>
          </a:p>
        </p:txBody>
      </p:sp>
      <p:sp>
        <p:nvSpPr>
          <p:cNvPr id="9" name="Subtitle 8">
            <a:extLst>
              <a:ext uri="{FF2B5EF4-FFF2-40B4-BE49-F238E27FC236}">
                <a16:creationId xmlns:a16="http://schemas.microsoft.com/office/drawing/2014/main" id="{055D8E15-C784-A144-AD4D-92EA82D340A0}"/>
              </a:ext>
            </a:extLst>
          </p:cNvPr>
          <p:cNvSpPr>
            <a:spLocks noGrp="1"/>
          </p:cNvSpPr>
          <p:nvPr>
            <p:ph type="subTitle" idx="10"/>
          </p:nvPr>
        </p:nvSpPr>
        <p:spPr/>
        <p:txBody>
          <a:bodyPr/>
          <a:lstStyle/>
          <a:p>
            <a:r>
              <a:rPr lang="en-US" dirty="0"/>
              <a:t>Passenger View</a:t>
            </a:r>
          </a:p>
        </p:txBody>
      </p:sp>
      <p:sp>
        <p:nvSpPr>
          <p:cNvPr id="11" name="Chart Placeholder 10">
            <a:extLst>
              <a:ext uri="{FF2B5EF4-FFF2-40B4-BE49-F238E27FC236}">
                <a16:creationId xmlns:a16="http://schemas.microsoft.com/office/drawing/2014/main" id="{285B1E62-8F70-8849-A52D-B2AB636F5714}"/>
              </a:ext>
            </a:extLst>
          </p:cNvPr>
          <p:cNvSpPr>
            <a:spLocks noGrp="1"/>
          </p:cNvSpPr>
          <p:nvPr>
            <p:ph type="chart" sz="quarter" idx="11"/>
          </p:nvPr>
        </p:nvSpPr>
        <p:spPr/>
      </p:sp>
      <p:sp>
        <p:nvSpPr>
          <p:cNvPr id="4" name="Slide Number Placeholder 3">
            <a:extLst>
              <a:ext uri="{FF2B5EF4-FFF2-40B4-BE49-F238E27FC236}">
                <a16:creationId xmlns:a16="http://schemas.microsoft.com/office/drawing/2014/main" id="{93B0DFB3-F5C7-C04B-83B1-100F6AA3A931}"/>
              </a:ext>
            </a:extLst>
          </p:cNvPr>
          <p:cNvSpPr>
            <a:spLocks noGrp="1"/>
          </p:cNvSpPr>
          <p:nvPr>
            <p:ph type="sldNum" sz="quarter" idx="4"/>
          </p:nvPr>
        </p:nvSpPr>
        <p:spPr>
          <a:xfrm>
            <a:off x="12374880" y="7203877"/>
            <a:ext cx="1442730" cy="568536"/>
          </a:xfrm>
          <a:prstGeom prst="rect">
            <a:avLst/>
          </a:prstGeom>
        </p:spPr>
        <p:txBody>
          <a:bodyPr/>
          <a:lstStyle/>
          <a:p>
            <a:fld id="{7407AE2B-5099-7E47-BBD9-B1DA69B8770E}" type="slidenum">
              <a:rPr lang="en-US" smtClean="0"/>
              <a:pPr/>
              <a:t>9</a:t>
            </a:fld>
            <a:endParaRPr lang="en-US" dirty="0"/>
          </a:p>
        </p:txBody>
      </p:sp>
      <p:pic>
        <p:nvPicPr>
          <p:cNvPr id="7" name="Picture 6">
            <a:extLst>
              <a:ext uri="{FF2B5EF4-FFF2-40B4-BE49-F238E27FC236}">
                <a16:creationId xmlns:a16="http://schemas.microsoft.com/office/drawing/2014/main" id="{4E42D532-A23B-FC45-A00E-B6C448820059}"/>
              </a:ext>
            </a:extLst>
          </p:cNvPr>
          <p:cNvPicPr>
            <a:picLocks noChangeAspect="1"/>
          </p:cNvPicPr>
          <p:nvPr/>
        </p:nvPicPr>
        <p:blipFill>
          <a:blip r:embed="rId3"/>
          <a:stretch>
            <a:fillRect/>
          </a:stretch>
        </p:blipFill>
        <p:spPr>
          <a:xfrm>
            <a:off x="0" y="0"/>
            <a:ext cx="4572000" cy="6814318"/>
          </a:xfrm>
          <a:prstGeom prst="rect">
            <a:avLst/>
          </a:prstGeom>
        </p:spPr>
      </p:pic>
    </p:spTree>
    <p:extLst>
      <p:ext uri="{BB962C8B-B14F-4D97-AF65-F5344CB8AC3E}">
        <p14:creationId xmlns:p14="http://schemas.microsoft.com/office/powerpoint/2010/main" val="2220515998"/>
      </p:ext>
    </p:extLst>
  </p:cSld>
  <p:clrMapOvr>
    <a:masterClrMapping/>
  </p:clrMapOvr>
</p:sld>
</file>

<file path=ppt/theme/theme1.xml><?xml version="1.0" encoding="utf-8"?>
<a:theme xmlns:a="http://schemas.openxmlformats.org/drawingml/2006/main" name="NCOA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27D9E1FD93CB4198D026338A353DF4" ma:contentTypeVersion="12" ma:contentTypeDescription="Create a new document." ma:contentTypeScope="" ma:versionID="d7d12863951c795559a72c62e3066895">
  <xsd:schema xmlns:xsd="http://www.w3.org/2001/XMLSchema" xmlns:xs="http://www.w3.org/2001/XMLSchema" xmlns:p="http://schemas.microsoft.com/office/2006/metadata/properties" xmlns:ns2="a4e1aa09-b45f-42aa-8f0c-0b8259ae999a" xmlns:ns3="29913a7b-14dd-439d-aae4-da44dae430f2" targetNamespace="http://schemas.microsoft.com/office/2006/metadata/properties" ma:root="true" ma:fieldsID="e9b7470198bebff2f199d46a46da5c05" ns2:_="" ns3:_="">
    <xsd:import namespace="a4e1aa09-b45f-42aa-8f0c-0b8259ae999a"/>
    <xsd:import namespace="29913a7b-14dd-439d-aae4-da44dae430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1aa09-b45f-42aa-8f0c-0b8259ae99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913a7b-14dd-439d-aae4-da44dae430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DCC205-0863-4745-8814-D79AFA91740A}">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f21c46b2-abbc-4581-adf9-18171e8ef515"/>
    <ds:schemaRef ds:uri="http://purl.org/dc/dcmitype/"/>
    <ds:schemaRef ds:uri="1cab6e1d-6d4d-40ab-81a0-9f8d3eecd305"/>
    <ds:schemaRef ds:uri="http://www.w3.org/XML/1998/namespace"/>
  </ds:schemaRefs>
</ds:datastoreItem>
</file>

<file path=customXml/itemProps2.xml><?xml version="1.0" encoding="utf-8"?>
<ds:datastoreItem xmlns:ds="http://schemas.openxmlformats.org/officeDocument/2006/customXml" ds:itemID="{9D9BBBB9-F4E3-4174-98B1-8A2B6D4BCA90}">
  <ds:schemaRefs>
    <ds:schemaRef ds:uri="http://schemas.microsoft.com/sharepoint/v3/contenttype/forms"/>
  </ds:schemaRefs>
</ds:datastoreItem>
</file>

<file path=customXml/itemProps3.xml><?xml version="1.0" encoding="utf-8"?>
<ds:datastoreItem xmlns:ds="http://schemas.openxmlformats.org/officeDocument/2006/customXml" ds:itemID="{9D86F67D-3D12-45E2-A773-763DEA7E74A8}"/>
</file>

<file path=docProps/app.xml><?xml version="1.0" encoding="utf-8"?>
<Properties xmlns="http://schemas.openxmlformats.org/officeDocument/2006/extended-properties" xmlns:vt="http://schemas.openxmlformats.org/officeDocument/2006/docPropsVTypes">
  <Template>Office Theme</Template>
  <TotalTime>13957</TotalTime>
  <Words>600</Words>
  <Application>Microsoft Office PowerPoint</Application>
  <PresentationFormat>Custom</PresentationFormat>
  <Paragraphs>123</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Adobe Garamond Pro</vt:lpstr>
      <vt:lpstr>Arial</vt:lpstr>
      <vt:lpstr>Calibri</vt:lpstr>
      <vt:lpstr>Franklin Gothic Demi</vt:lpstr>
      <vt:lpstr>Helvetica</vt:lpstr>
      <vt:lpstr>Helvetica Oblique</vt:lpstr>
      <vt:lpstr>Wingdings</vt:lpstr>
      <vt:lpstr>NCOA template</vt:lpstr>
      <vt:lpstr>Lyft Ridesharing at  [ your Center ] </vt:lpstr>
      <vt:lpstr>What We Do</vt:lpstr>
      <vt:lpstr>Transportation Options at [your center]</vt:lpstr>
      <vt:lpstr>Who Uses [insert the local name of your ridesharing program]?</vt:lpstr>
      <vt:lpstr>PowerPoint Presentation</vt:lpstr>
      <vt:lpstr>Ride Share Rules Of Thumb</vt:lpstr>
      <vt:lpstr>Bridging the digital Divide</vt:lpstr>
      <vt:lpstr>PowerPoint Presentation</vt:lpstr>
      <vt:lpstr>PowerPoint Presentation</vt:lpstr>
      <vt:lpstr>PowerPoint Presentation</vt:lpstr>
      <vt:lpstr>Edit your header here</vt:lpstr>
      <vt:lpstr>SAVE THE DATE AGE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Nguyen</dc:creator>
  <cp:lastModifiedBy>Maureen Oleary</cp:lastModifiedBy>
  <cp:revision>312</cp:revision>
  <cp:lastPrinted>2019-03-04T18:24:11Z</cp:lastPrinted>
  <dcterms:created xsi:type="dcterms:W3CDTF">2019-02-15T19:49:58Z</dcterms:created>
  <dcterms:modified xsi:type="dcterms:W3CDTF">2020-04-17T18:46:39Z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0x0101000827D9E1FD93CB4198D026338A353DF4</vt:lpwstr>
  </property>
</Properties>
</file>